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302" r:id="rId2"/>
    <p:sldId id="258" r:id="rId3"/>
    <p:sldId id="305" r:id="rId4"/>
    <p:sldId id="307" r:id="rId5"/>
    <p:sldId id="308" r:id="rId6"/>
    <p:sldId id="309" r:id="rId7"/>
    <p:sldId id="310" r:id="rId8"/>
    <p:sldId id="311" r:id="rId9"/>
    <p:sldId id="294" r:id="rId10"/>
    <p:sldId id="313" r:id="rId11"/>
    <p:sldId id="304" r:id="rId12"/>
    <p:sldId id="295" r:id="rId13"/>
    <p:sldId id="296" r:id="rId14"/>
    <p:sldId id="319" r:id="rId15"/>
    <p:sldId id="320" r:id="rId16"/>
    <p:sldId id="297" r:id="rId17"/>
    <p:sldId id="298" r:id="rId18"/>
    <p:sldId id="299" r:id="rId19"/>
    <p:sldId id="300" r:id="rId20"/>
    <p:sldId id="301" r:id="rId21"/>
    <p:sldId id="316" r:id="rId22"/>
    <p:sldId id="290" r:id="rId23"/>
    <p:sldId id="312" r:id="rId24"/>
    <p:sldId id="292" r:id="rId25"/>
    <p:sldId id="318" r:id="rId26"/>
    <p:sldId id="278" r:id="rId27"/>
  </p:sldIdLst>
  <p:sldSz cx="12192000" cy="6858000"/>
  <p:notesSz cx="6858000" cy="9144000"/>
  <p:embeddedFontLst>
    <p:embeddedFont>
      <p:font typeface="Arial Black" panose="020B0A04020102020204" pitchFamily="34" charset="0"/>
      <p:bold r:id="rId29"/>
    </p:embeddedFont>
    <p:embeddedFont>
      <p:font typeface="Calisto MT" panose="02040603050505030304" pitchFamily="18" charset="0"/>
      <p:regular r:id="rId30"/>
      <p:bold r:id="rId31"/>
      <p:italic r:id="rId32"/>
      <p:boldItalic r:id="rId33"/>
    </p:embeddedFont>
    <p:embeddedFont>
      <p:font typeface="方正字迹-仿欧简体" panose="02010600010101010101" pitchFamily="2" charset="-122"/>
      <p:regular r:id="rId34"/>
    </p:embeddedFont>
    <p:embeddedFont>
      <p:font typeface="方正清刻本悦宋简体" panose="02000000000000000000" pitchFamily="2" charset="-122"/>
      <p:regular r:id="rId35"/>
    </p:embeddedFont>
    <p:embeddedFont>
      <p:font typeface="等线" panose="02010600030101010101" pitchFamily="2" charset="-122"/>
      <p:regular r:id="rId36"/>
      <p:bold r:id="rId37"/>
    </p:embeddedFont>
    <p:embeddedFont>
      <p:font typeface="苏新诗柳楷简" panose="02010600000101010101" pitchFamily="2"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4" pos="1848"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529"/>
    <a:srgbClr val="3598FE"/>
    <a:srgbClr val="333333"/>
    <a:srgbClr val="188EFC"/>
    <a:srgbClr val="EDEFF2"/>
    <a:srgbClr val="FFFFFF"/>
    <a:srgbClr val="0066FF"/>
    <a:srgbClr val="1366FE"/>
    <a:srgbClr val="00213F"/>
    <a:srgbClr val="4FA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2" autoAdjust="0"/>
    <p:restoredTop sz="95136" autoAdjust="0"/>
  </p:normalViewPr>
  <p:slideViewPr>
    <p:cSldViewPr snapToGrid="0">
      <p:cViewPr>
        <p:scale>
          <a:sx n="58" d="100"/>
          <a:sy n="58" d="100"/>
        </p:scale>
        <p:origin x="1037" y="648"/>
      </p:cViewPr>
      <p:guideLst>
        <p:guide orient="horz" pos="2208"/>
        <p:guide pos="3840"/>
        <p:guide pos="1848"/>
        <p:guide pos="5760"/>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93C8-6839-4C3A-84C0-72980366BC97}" type="datetimeFigureOut">
              <a:rPr lang="zh-CN" altLang="en-US" smtClean="0"/>
              <a:t>2019/7/11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A0A94-1CFD-4ABE-AAEE-765587EE726A}" type="slidenum">
              <a:rPr lang="zh-CN" altLang="en-US" smtClean="0"/>
              <a:t>‹#›</a:t>
            </a:fld>
            <a:endParaRPr lang="zh-CN" altLang="en-US"/>
          </a:p>
        </p:txBody>
      </p:sp>
    </p:spTree>
    <p:extLst>
      <p:ext uri="{BB962C8B-B14F-4D97-AF65-F5344CB8AC3E}">
        <p14:creationId xmlns:p14="http://schemas.microsoft.com/office/powerpoint/2010/main" val="645807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D3A0A94-1CFD-4ABE-AAEE-765587EE726A}" type="slidenum">
              <a:rPr lang="zh-CN" altLang="en-US" smtClean="0"/>
              <a:t>1</a:t>
            </a:fld>
            <a:endParaRPr lang="zh-CN" altLang="en-US"/>
          </a:p>
        </p:txBody>
      </p:sp>
    </p:spTree>
    <p:extLst>
      <p:ext uri="{BB962C8B-B14F-4D97-AF65-F5344CB8AC3E}">
        <p14:creationId xmlns:p14="http://schemas.microsoft.com/office/powerpoint/2010/main" val="420992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3A0A94-1CFD-4ABE-AAEE-765587EE726A}" type="slidenum">
              <a:rPr lang="zh-CN" altLang="en-US" smtClean="0"/>
              <a:t>2</a:t>
            </a:fld>
            <a:endParaRPr lang="zh-CN" altLang="en-US"/>
          </a:p>
        </p:txBody>
      </p:sp>
    </p:spTree>
    <p:extLst>
      <p:ext uri="{BB962C8B-B14F-4D97-AF65-F5344CB8AC3E}">
        <p14:creationId xmlns:p14="http://schemas.microsoft.com/office/powerpoint/2010/main" val="1898489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3</a:t>
            </a:fld>
            <a:endParaRPr lang="zh-CN" altLang="en-US"/>
          </a:p>
        </p:txBody>
      </p:sp>
    </p:spTree>
    <p:extLst>
      <p:ext uri="{BB962C8B-B14F-4D97-AF65-F5344CB8AC3E}">
        <p14:creationId xmlns:p14="http://schemas.microsoft.com/office/powerpoint/2010/main" val="122343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4</a:t>
            </a:fld>
            <a:endParaRPr lang="zh-CN" altLang="en-US"/>
          </a:p>
        </p:txBody>
      </p:sp>
    </p:spTree>
    <p:extLst>
      <p:ext uri="{BB962C8B-B14F-4D97-AF65-F5344CB8AC3E}">
        <p14:creationId xmlns:p14="http://schemas.microsoft.com/office/powerpoint/2010/main" val="317006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5</a:t>
            </a:fld>
            <a:endParaRPr lang="zh-CN" altLang="en-US"/>
          </a:p>
        </p:txBody>
      </p:sp>
    </p:spTree>
    <p:extLst>
      <p:ext uri="{BB962C8B-B14F-4D97-AF65-F5344CB8AC3E}">
        <p14:creationId xmlns:p14="http://schemas.microsoft.com/office/powerpoint/2010/main" val="182346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6</a:t>
            </a:fld>
            <a:endParaRPr lang="zh-CN" altLang="en-US"/>
          </a:p>
        </p:txBody>
      </p:sp>
    </p:spTree>
    <p:extLst>
      <p:ext uri="{BB962C8B-B14F-4D97-AF65-F5344CB8AC3E}">
        <p14:creationId xmlns:p14="http://schemas.microsoft.com/office/powerpoint/2010/main" val="2707625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7</a:t>
            </a:fld>
            <a:endParaRPr lang="zh-CN" altLang="en-US"/>
          </a:p>
        </p:txBody>
      </p:sp>
    </p:spTree>
    <p:extLst>
      <p:ext uri="{BB962C8B-B14F-4D97-AF65-F5344CB8AC3E}">
        <p14:creationId xmlns:p14="http://schemas.microsoft.com/office/powerpoint/2010/main" val="3376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8</a:t>
            </a:fld>
            <a:endParaRPr lang="zh-CN" altLang="en-US"/>
          </a:p>
        </p:txBody>
      </p:sp>
    </p:spTree>
    <p:extLst>
      <p:ext uri="{BB962C8B-B14F-4D97-AF65-F5344CB8AC3E}">
        <p14:creationId xmlns:p14="http://schemas.microsoft.com/office/powerpoint/2010/main" val="133269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A0A94-1CFD-4ABE-AAEE-765587EE726A}" type="slidenum">
              <a:rPr lang="zh-CN" altLang="en-US" smtClean="0"/>
              <a:t>26</a:t>
            </a:fld>
            <a:endParaRPr lang="zh-CN" altLang="en-US"/>
          </a:p>
        </p:txBody>
      </p:sp>
    </p:spTree>
    <p:extLst>
      <p:ext uri="{BB962C8B-B14F-4D97-AF65-F5344CB8AC3E}">
        <p14:creationId xmlns:p14="http://schemas.microsoft.com/office/powerpoint/2010/main" val="3765140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B6D9C5-6381-415B-9DA6-5D369D1E13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0" r="10236"/>
          <a:stretch/>
        </p:blipFill>
        <p:spPr>
          <a:xfrm>
            <a:off x="1" y="0"/>
            <a:ext cx="12192000" cy="6858000"/>
          </a:xfrm>
          <a:prstGeom prst="rect">
            <a:avLst/>
          </a:prstGeom>
        </p:spPr>
      </p:pic>
      <p:pic>
        <p:nvPicPr>
          <p:cNvPr id="8" name="图片 7">
            <a:extLst>
              <a:ext uri="{FF2B5EF4-FFF2-40B4-BE49-F238E27FC236}">
                <a16:creationId xmlns:a16="http://schemas.microsoft.com/office/drawing/2014/main" id="{A7C8ADFE-32E1-41F0-A914-76DB18FD3F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462" b="-1"/>
          <a:stretch/>
        </p:blipFill>
        <p:spPr>
          <a:xfrm>
            <a:off x="11591172" y="135449"/>
            <a:ext cx="452982" cy="468668"/>
          </a:xfrm>
          <a:prstGeom prst="rect">
            <a:avLst/>
          </a:prstGeom>
        </p:spPr>
      </p:pic>
    </p:spTree>
    <p:extLst>
      <p:ext uri="{BB962C8B-B14F-4D97-AF65-F5344CB8AC3E}">
        <p14:creationId xmlns:p14="http://schemas.microsoft.com/office/powerpoint/2010/main" val="225412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9FA1C-360B-4244-B58D-D0122A98C1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3CB4A9-91CD-485B-9F5D-9C460D52DF9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52F6207-042D-4B33-977B-884E3AFD5E77}"/>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5" name="页脚占位符 4">
            <a:extLst>
              <a:ext uri="{FF2B5EF4-FFF2-40B4-BE49-F238E27FC236}">
                <a16:creationId xmlns:a16="http://schemas.microsoft.com/office/drawing/2014/main" id="{9F3A9DFE-7F71-4914-B9DF-CB4625F0F4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280AB2-BE31-4BA1-9323-3C894EF08DDF}"/>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41025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CEE877-2FDC-4D9B-ABC6-E385748D7DD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C12582-A55B-4A0E-BCC5-3B1AA1D890D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E7462A-1299-4EE0-B270-C044AECC91FC}"/>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5" name="页脚占位符 4">
            <a:extLst>
              <a:ext uri="{FF2B5EF4-FFF2-40B4-BE49-F238E27FC236}">
                <a16:creationId xmlns:a16="http://schemas.microsoft.com/office/drawing/2014/main" id="{F065CB28-7622-4FE6-9284-841B82EF4C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788825-C0F7-4809-A6D1-7EA65CF30F38}"/>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414088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FCB541-6172-4D12-B265-D4AD76EB6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0" r="10236"/>
          <a:stretch/>
        </p:blipFill>
        <p:spPr>
          <a:xfrm>
            <a:off x="1" y="0"/>
            <a:ext cx="12192000" cy="6858000"/>
          </a:xfrm>
          <a:prstGeom prst="rect">
            <a:avLst/>
          </a:prstGeom>
        </p:spPr>
      </p:pic>
      <p:pic>
        <p:nvPicPr>
          <p:cNvPr id="3" name="图片 2">
            <a:extLst>
              <a:ext uri="{FF2B5EF4-FFF2-40B4-BE49-F238E27FC236}">
                <a16:creationId xmlns:a16="http://schemas.microsoft.com/office/drawing/2014/main" id="{C941AE77-5E9F-40EF-85AD-00EDD917445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462" b="-1"/>
          <a:stretch/>
        </p:blipFill>
        <p:spPr>
          <a:xfrm>
            <a:off x="11018455" y="226709"/>
            <a:ext cx="762651" cy="789059"/>
          </a:xfrm>
          <a:prstGeom prst="rect">
            <a:avLst/>
          </a:prstGeom>
        </p:spPr>
      </p:pic>
    </p:spTree>
    <p:extLst>
      <p:ext uri="{BB962C8B-B14F-4D97-AF65-F5344CB8AC3E}">
        <p14:creationId xmlns:p14="http://schemas.microsoft.com/office/powerpoint/2010/main" val="326890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EBCC8E8-8612-4563-9B1A-412A9CF8EE36}"/>
              </a:ext>
            </a:extLst>
          </p:cNvPr>
          <p:cNvSpPr/>
          <p:nvPr userDrawn="1"/>
        </p:nvSpPr>
        <p:spPr>
          <a:xfrm>
            <a:off x="0" y="0"/>
            <a:ext cx="12192000" cy="6858000"/>
          </a:xfrm>
          <a:prstGeom prst="rect">
            <a:avLst/>
          </a:prstGeom>
          <a:solidFill>
            <a:srgbClr val="ED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55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9CF8790-0105-4AF3-9522-F51E30484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0" r="10236"/>
          <a:stretch/>
        </p:blipFill>
        <p:spPr>
          <a:xfrm>
            <a:off x="1" y="0"/>
            <a:ext cx="12192000" cy="6858000"/>
          </a:xfrm>
          <a:prstGeom prst="rect">
            <a:avLst/>
          </a:prstGeom>
        </p:spPr>
      </p:pic>
    </p:spTree>
    <p:extLst>
      <p:ext uri="{BB962C8B-B14F-4D97-AF65-F5344CB8AC3E}">
        <p14:creationId xmlns:p14="http://schemas.microsoft.com/office/powerpoint/2010/main" val="207040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8C823-C0EC-4F31-A056-078D252B62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8486A8-C2C9-41E9-8AA9-1F85EC011C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A390851-D637-4850-8B42-4006DB3680D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C9E2162-A6C3-4944-A558-2A5829411E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3B79798-5CD5-4D90-B5F5-F6B7AB751C4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766E1C-75CC-46A7-B863-CCFE19CE5929}"/>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8" name="页脚占位符 7">
            <a:extLst>
              <a:ext uri="{FF2B5EF4-FFF2-40B4-BE49-F238E27FC236}">
                <a16:creationId xmlns:a16="http://schemas.microsoft.com/office/drawing/2014/main" id="{1EDDD367-D9D5-4B76-927E-9D23E3A01B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AEE6DC-698F-4D35-9352-5286F7124B18}"/>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414174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7E1C0-59E1-48F3-B20F-92536E22072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E14B55D-E8A0-48D9-A156-3D6473C91673}"/>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4" name="页脚占位符 3">
            <a:extLst>
              <a:ext uri="{FF2B5EF4-FFF2-40B4-BE49-F238E27FC236}">
                <a16:creationId xmlns:a16="http://schemas.microsoft.com/office/drawing/2014/main" id="{66095833-DAE3-4233-B7D8-69B9CC0AEB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0C3F4A5-0448-4705-8C20-925AC26F1A37}"/>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67232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AC33D0-5C6C-48C2-AC37-4B3A8D90657A}"/>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3" name="页脚占位符 2">
            <a:extLst>
              <a:ext uri="{FF2B5EF4-FFF2-40B4-BE49-F238E27FC236}">
                <a16:creationId xmlns:a16="http://schemas.microsoft.com/office/drawing/2014/main" id="{71278342-CDB4-4F67-B80D-7E78291589D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A8592F7-3655-44AF-AF65-61F59648DDC5}"/>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96781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F34A4-2C16-44A2-838B-A844CD7DC9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CD3D50-AED9-46AF-98B9-26ABCF4E6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ACD6D7C-6ACB-4A87-8EED-366206CAF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30B5881-C6C7-426F-AF50-E69D72A40943}"/>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6" name="页脚占位符 5">
            <a:extLst>
              <a:ext uri="{FF2B5EF4-FFF2-40B4-BE49-F238E27FC236}">
                <a16:creationId xmlns:a16="http://schemas.microsoft.com/office/drawing/2014/main" id="{75960263-7EAA-4CAC-BE24-F8578ADFB2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4F09FD-4C07-4F29-94C7-001EA670C6FF}"/>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379474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39A18-32CC-4451-98F0-FC32688BED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54C8CC-6AAA-438B-8CF9-596FA379C2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2A631C-EB88-4940-97EB-BCEB2F578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56D7A8-D3F7-4297-A874-387B89F7EDC0}"/>
              </a:ext>
            </a:extLst>
          </p:cNvPr>
          <p:cNvSpPr>
            <a:spLocks noGrp="1"/>
          </p:cNvSpPr>
          <p:nvPr>
            <p:ph type="dt" sz="half" idx="10"/>
          </p:nvPr>
        </p:nvSpPr>
        <p:spPr/>
        <p:txBody>
          <a:bodyPr/>
          <a:lstStyle/>
          <a:p>
            <a:fld id="{232E6540-EEFA-4E18-9F85-BA7E03F86304}" type="datetimeFigureOut">
              <a:rPr lang="zh-CN" altLang="en-US" smtClean="0"/>
              <a:t>2019/7/11</a:t>
            </a:fld>
            <a:endParaRPr lang="zh-CN" altLang="en-US"/>
          </a:p>
        </p:txBody>
      </p:sp>
      <p:sp>
        <p:nvSpPr>
          <p:cNvPr id="6" name="页脚占位符 5">
            <a:extLst>
              <a:ext uri="{FF2B5EF4-FFF2-40B4-BE49-F238E27FC236}">
                <a16:creationId xmlns:a16="http://schemas.microsoft.com/office/drawing/2014/main" id="{24AA8233-34D4-46F4-818F-0E0C5D9A6F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CD6FC4-7443-40E0-A7F7-770772732B27}"/>
              </a:ext>
            </a:extLst>
          </p:cNvPr>
          <p:cNvSpPr>
            <a:spLocks noGrp="1"/>
          </p:cNvSpPr>
          <p:nvPr>
            <p:ph type="sldNum" sz="quarter" idx="12"/>
          </p:nvPr>
        </p:nvSpPr>
        <p:spPr/>
        <p:txBody>
          <a:body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363718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9C4516-8DD5-4964-9B12-F9F0D1A32F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C5A8A6-8317-40D7-8CD4-7BC88B0129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4945CE-FC89-42C7-89FC-A938F74854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2E6540-EEFA-4E18-9F85-BA7E03F86304}" type="datetimeFigureOut">
              <a:rPr lang="zh-CN" altLang="en-US" smtClean="0"/>
              <a:t>2019/7/11</a:t>
            </a:fld>
            <a:endParaRPr lang="zh-CN" altLang="en-US"/>
          </a:p>
        </p:txBody>
      </p:sp>
      <p:sp>
        <p:nvSpPr>
          <p:cNvPr id="5" name="页脚占位符 4">
            <a:extLst>
              <a:ext uri="{FF2B5EF4-FFF2-40B4-BE49-F238E27FC236}">
                <a16:creationId xmlns:a16="http://schemas.microsoft.com/office/drawing/2014/main" id="{6FF655B0-1CB7-457C-9D36-1EF0754E3C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26B687-1A22-45D5-B34B-41AE4FB47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D9E24-BE96-4CB0-9442-5F241B3DB2BF}" type="slidenum">
              <a:rPr lang="zh-CN" altLang="en-US" smtClean="0"/>
              <a:t>‹#›</a:t>
            </a:fld>
            <a:endParaRPr lang="zh-CN" altLang="en-US"/>
          </a:p>
        </p:txBody>
      </p:sp>
    </p:spTree>
    <p:extLst>
      <p:ext uri="{BB962C8B-B14F-4D97-AF65-F5344CB8AC3E}">
        <p14:creationId xmlns:p14="http://schemas.microsoft.com/office/powerpoint/2010/main" val="4179079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0BE612AD-A157-45CF-A7B6-6C9F2A302654}"/>
              </a:ext>
            </a:extLst>
          </p:cNvPr>
          <p:cNvSpPr/>
          <p:nvPr/>
        </p:nvSpPr>
        <p:spPr>
          <a:xfrm>
            <a:off x="2535285" y="1975952"/>
            <a:ext cx="6964044" cy="1237258"/>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8D734DF-DE34-4600-8A54-7EF8DBCC21CE}"/>
              </a:ext>
            </a:extLst>
          </p:cNvPr>
          <p:cNvGrpSpPr/>
          <p:nvPr/>
        </p:nvGrpSpPr>
        <p:grpSpPr>
          <a:xfrm>
            <a:off x="5364480" y="274879"/>
            <a:ext cx="7635240" cy="5859541"/>
            <a:chOff x="5364480" y="283868"/>
            <a:chExt cx="7635240" cy="5859541"/>
          </a:xfrm>
        </p:grpSpPr>
        <p:cxnSp>
          <p:nvCxnSpPr>
            <p:cNvPr id="28" name="直接连接符 27">
              <a:extLst>
                <a:ext uri="{FF2B5EF4-FFF2-40B4-BE49-F238E27FC236}">
                  <a16:creationId xmlns:a16="http://schemas.microsoft.com/office/drawing/2014/main" id="{EAC95859-3027-4CE1-88D6-8E40484100CD}"/>
                </a:ext>
              </a:extLst>
            </p:cNvPr>
            <p:cNvCxnSpPr>
              <a:cxnSpLocks/>
            </p:cNvCxnSpPr>
            <p:nvPr/>
          </p:nvCxnSpPr>
          <p:spPr>
            <a:xfrm>
              <a:off x="6677464" y="1828800"/>
              <a:ext cx="0" cy="431460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70C16A1-EAE7-40E1-9422-46CFDCE5A38A}"/>
                </a:ext>
              </a:extLst>
            </p:cNvPr>
            <p:cNvCxnSpPr>
              <a:cxnSpLocks/>
            </p:cNvCxnSpPr>
            <p:nvPr/>
          </p:nvCxnSpPr>
          <p:spPr>
            <a:xfrm>
              <a:off x="7648721" y="439838"/>
              <a:ext cx="0" cy="556472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AEA7E80-E4CE-4390-9FE6-C5F27BF18F9B}"/>
                </a:ext>
              </a:extLst>
            </p:cNvPr>
            <p:cNvCxnSpPr>
              <a:cxnSpLocks/>
            </p:cNvCxnSpPr>
            <p:nvPr/>
          </p:nvCxnSpPr>
          <p:spPr>
            <a:xfrm>
              <a:off x="8619978" y="1008185"/>
              <a:ext cx="0" cy="4889695"/>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DA55E20-86D9-413E-A054-8EF1CA0EBAD0}"/>
                </a:ext>
              </a:extLst>
            </p:cNvPr>
            <p:cNvCxnSpPr>
              <a:cxnSpLocks/>
            </p:cNvCxnSpPr>
            <p:nvPr/>
          </p:nvCxnSpPr>
          <p:spPr>
            <a:xfrm>
              <a:off x="9591235" y="283868"/>
              <a:ext cx="0" cy="4994188"/>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70CA869-693F-415F-8F13-88DC1B3B298F}"/>
                </a:ext>
              </a:extLst>
            </p:cNvPr>
            <p:cNvCxnSpPr/>
            <p:nvPr/>
          </p:nvCxnSpPr>
          <p:spPr>
            <a:xfrm>
              <a:off x="5364480" y="2941320"/>
              <a:ext cx="7635240" cy="0"/>
            </a:xfrm>
            <a:prstGeom prst="line">
              <a:avLst/>
            </a:prstGeom>
            <a:ln w="31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8055685-AA27-44C4-9785-B49456A54C68}"/>
                </a:ext>
              </a:extLst>
            </p:cNvPr>
            <p:cNvCxnSpPr>
              <a:cxnSpLocks/>
            </p:cNvCxnSpPr>
            <p:nvPr/>
          </p:nvCxnSpPr>
          <p:spPr>
            <a:xfrm>
              <a:off x="10562492" y="1008185"/>
              <a:ext cx="0" cy="4374043"/>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79001AF5-1785-46CC-B703-C963C4957C7C}"/>
              </a:ext>
            </a:extLst>
          </p:cNvPr>
          <p:cNvSpPr txBox="1"/>
          <p:nvPr/>
        </p:nvSpPr>
        <p:spPr>
          <a:xfrm>
            <a:off x="3013819" y="2162890"/>
            <a:ext cx="6164361" cy="769441"/>
          </a:xfrm>
          <a:prstGeom prst="rect">
            <a:avLst/>
          </a:prstGeom>
          <a:noFill/>
        </p:spPr>
        <p:txBody>
          <a:bodyPr wrap="square" rtlCol="0">
            <a:spAutoFit/>
          </a:bodyPr>
          <a:lstStyle/>
          <a:p>
            <a:r>
              <a:rPr lang="en-US" altLang="zh-CN" sz="4400" b="1" dirty="0">
                <a:solidFill>
                  <a:srgbClr val="001529"/>
                </a:solidFill>
                <a:latin typeface="方正字迹-仿欧简体" panose="02010600010101010101" pitchFamily="2" charset="-122"/>
                <a:ea typeface="方正字迹-仿欧简体" panose="02010600010101010101" pitchFamily="2" charset="-122"/>
              </a:rPr>
              <a:t>Eport</a:t>
            </a:r>
            <a:r>
              <a:rPr lang="en-US" altLang="zh-CN" sz="4400" dirty="0">
                <a:solidFill>
                  <a:srgbClr val="001529"/>
                </a:solidFill>
                <a:latin typeface="方正字迹-仿欧简体" panose="02010600010101010101" pitchFamily="2" charset="-122"/>
                <a:ea typeface="方正字迹-仿欧简体" panose="02010600010101010101" pitchFamily="2" charset="-122"/>
              </a:rPr>
              <a:t> -</a:t>
            </a:r>
            <a:r>
              <a:rPr lang="zh-CN" altLang="en-US" sz="4400" dirty="0">
                <a:solidFill>
                  <a:srgbClr val="001529"/>
                </a:solidFill>
                <a:latin typeface="方正字迹-仿欧简体" panose="02010600010101010101" pitchFamily="2" charset="-122"/>
                <a:ea typeface="方正字迹-仿欧简体" panose="02010600010101010101" pitchFamily="2" charset="-122"/>
              </a:rPr>
              <a:t>健身器件管理系统</a:t>
            </a:r>
            <a:endParaRPr lang="zh-CN" altLang="en-US" sz="3600" dirty="0">
              <a:solidFill>
                <a:srgbClr val="001529"/>
              </a:solidFill>
              <a:latin typeface="方正字迹-仿欧简体" panose="02010600010101010101" pitchFamily="2" charset="-122"/>
              <a:ea typeface="方正字迹-仿欧简体" panose="02010600010101010101" pitchFamily="2" charset="-122"/>
            </a:endParaRPr>
          </a:p>
        </p:txBody>
      </p:sp>
      <p:cxnSp>
        <p:nvCxnSpPr>
          <p:cNvPr id="3" name="直接连接符 2">
            <a:extLst>
              <a:ext uri="{FF2B5EF4-FFF2-40B4-BE49-F238E27FC236}">
                <a16:creationId xmlns:a16="http://schemas.microsoft.com/office/drawing/2014/main" id="{8E047477-000F-4898-A6A0-006BA6EF9364}"/>
              </a:ext>
            </a:extLst>
          </p:cNvPr>
          <p:cNvCxnSpPr>
            <a:cxnSpLocks/>
          </p:cNvCxnSpPr>
          <p:nvPr/>
        </p:nvCxnSpPr>
        <p:spPr>
          <a:xfrm>
            <a:off x="-1932972" y="6858000"/>
            <a:ext cx="18590292"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60E7286-C68A-44D6-9E14-94794ED2D832}"/>
              </a:ext>
            </a:extLst>
          </p:cNvPr>
          <p:cNvSpPr txBox="1"/>
          <p:nvPr/>
        </p:nvSpPr>
        <p:spPr>
          <a:xfrm>
            <a:off x="4575138" y="5707125"/>
            <a:ext cx="3041724" cy="523220"/>
          </a:xfrm>
          <a:prstGeom prst="rect">
            <a:avLst/>
          </a:prstGeom>
          <a:noFill/>
        </p:spPr>
        <p:txBody>
          <a:bodyPr wrap="square" rtlCol="0">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指导老师：袁时金</a:t>
            </a:r>
          </a:p>
        </p:txBody>
      </p:sp>
      <p:sp>
        <p:nvSpPr>
          <p:cNvPr id="62" name="等腰三角形 18">
            <a:extLst>
              <a:ext uri="{FF2B5EF4-FFF2-40B4-BE49-F238E27FC236}">
                <a16:creationId xmlns:a16="http://schemas.microsoft.com/office/drawing/2014/main" id="{45ADD275-1AD6-46DB-9D64-CAF33A7337DF}"/>
              </a:ext>
            </a:extLst>
          </p:cNvPr>
          <p:cNvSpPr/>
          <p:nvPr/>
        </p:nvSpPr>
        <p:spPr>
          <a:xfrm rot="900000">
            <a:off x="12176118" y="4102595"/>
            <a:ext cx="7448086" cy="670423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noFill/>
          <a:ln>
            <a:solidFill>
              <a:srgbClr val="E4F0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3" name="组合 62">
            <a:extLst>
              <a:ext uri="{FF2B5EF4-FFF2-40B4-BE49-F238E27FC236}">
                <a16:creationId xmlns:a16="http://schemas.microsoft.com/office/drawing/2014/main" id="{3E0CA5B5-729F-407A-9861-545A16635F9C}"/>
              </a:ext>
            </a:extLst>
          </p:cNvPr>
          <p:cNvGrpSpPr/>
          <p:nvPr/>
        </p:nvGrpSpPr>
        <p:grpSpPr>
          <a:xfrm>
            <a:off x="-2335812" y="1872689"/>
            <a:ext cx="5907045" cy="8116010"/>
            <a:chOff x="-1781331" y="955712"/>
            <a:chExt cx="6870792" cy="9440150"/>
          </a:xfrm>
        </p:grpSpPr>
        <p:sp>
          <p:nvSpPr>
            <p:cNvPr id="64" name="等腰三角形 18">
              <a:extLst>
                <a:ext uri="{FF2B5EF4-FFF2-40B4-BE49-F238E27FC236}">
                  <a16:creationId xmlns:a16="http://schemas.microsoft.com/office/drawing/2014/main" id="{F2B4FAAE-EEF1-4E76-82F0-860DA6A2E6E0}"/>
                </a:ext>
              </a:extLst>
            </p:cNvPr>
            <p:cNvSpPr/>
            <p:nvPr/>
          </p:nvSpPr>
          <p:spPr>
            <a:xfrm rot="5400000">
              <a:off x="-1408324" y="3898077"/>
              <a:ext cx="6839308" cy="6156262"/>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E4F0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5" name="等腰三角形 14">
              <a:extLst>
                <a:ext uri="{FF2B5EF4-FFF2-40B4-BE49-F238E27FC236}">
                  <a16:creationId xmlns:a16="http://schemas.microsoft.com/office/drawing/2014/main" id="{18EBC021-F958-437F-BB84-AF471C465326}"/>
                </a:ext>
              </a:extLst>
            </p:cNvPr>
            <p:cNvSpPr/>
            <p:nvPr/>
          </p:nvSpPr>
          <p:spPr>
            <a:xfrm rot="2700000">
              <a:off x="-1972319" y="1146700"/>
              <a:ext cx="4192816" cy="381084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6" name="等腰三角形 14">
              <a:extLst>
                <a:ext uri="{FF2B5EF4-FFF2-40B4-BE49-F238E27FC236}">
                  <a16:creationId xmlns:a16="http://schemas.microsoft.com/office/drawing/2014/main" id="{56499A0D-C764-410B-8F7F-56EED68FB028}"/>
                </a:ext>
              </a:extLst>
            </p:cNvPr>
            <p:cNvSpPr/>
            <p:nvPr/>
          </p:nvSpPr>
          <p:spPr>
            <a:xfrm rot="2700000">
              <a:off x="-1785063" y="2523990"/>
              <a:ext cx="4192816" cy="381084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noFill/>
            <a:ln>
              <a:solidFill>
                <a:srgbClr val="E4F0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67" name="组合 66">
            <a:extLst>
              <a:ext uri="{FF2B5EF4-FFF2-40B4-BE49-F238E27FC236}">
                <a16:creationId xmlns:a16="http://schemas.microsoft.com/office/drawing/2014/main" id="{77F89A74-C76E-4B33-9757-32DDEA0F0618}"/>
              </a:ext>
            </a:extLst>
          </p:cNvPr>
          <p:cNvGrpSpPr/>
          <p:nvPr/>
        </p:nvGrpSpPr>
        <p:grpSpPr>
          <a:xfrm>
            <a:off x="9915224" y="-1951952"/>
            <a:ext cx="9745715" cy="11201096"/>
            <a:chOff x="7471385" y="-2938489"/>
            <a:chExt cx="10839666" cy="12458416"/>
          </a:xfrm>
        </p:grpSpPr>
        <p:sp>
          <p:nvSpPr>
            <p:cNvPr id="68" name="等腰三角形 18">
              <a:extLst>
                <a:ext uri="{FF2B5EF4-FFF2-40B4-BE49-F238E27FC236}">
                  <a16:creationId xmlns:a16="http://schemas.microsoft.com/office/drawing/2014/main" id="{9D85A930-AF82-437C-93E2-3514AF78701E}"/>
                </a:ext>
              </a:extLst>
            </p:cNvPr>
            <p:cNvSpPr/>
            <p:nvPr/>
          </p:nvSpPr>
          <p:spPr>
            <a:xfrm rot="900000">
              <a:off x="7643419" y="-2938489"/>
              <a:ext cx="10667632" cy="9602247"/>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E4F0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9" name="等腰三角形 18">
              <a:extLst>
                <a:ext uri="{FF2B5EF4-FFF2-40B4-BE49-F238E27FC236}">
                  <a16:creationId xmlns:a16="http://schemas.microsoft.com/office/drawing/2014/main" id="{26E0E7DD-2C13-436F-B33E-4EB39B5491F1}"/>
                </a:ext>
              </a:extLst>
            </p:cNvPr>
            <p:cNvSpPr/>
            <p:nvPr/>
          </p:nvSpPr>
          <p:spPr>
            <a:xfrm rot="900000">
              <a:off x="8044167" y="1600702"/>
              <a:ext cx="8797878" cy="7919225"/>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chemeClr val="bg1"/>
            </a:solidFill>
            <a:ln>
              <a:noFill/>
            </a:ln>
            <a:effectLst>
              <a:outerShdw blurRad="1104900" dist="228600" dir="10800000" sx="101000" sy="101000" algn="r" rotWithShape="0">
                <a:srgbClr val="3598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0" name="等腰三角形 18">
              <a:extLst>
                <a:ext uri="{FF2B5EF4-FFF2-40B4-BE49-F238E27FC236}">
                  <a16:creationId xmlns:a16="http://schemas.microsoft.com/office/drawing/2014/main" id="{C9806318-036B-4BF1-95B9-59473FD6071B}"/>
                </a:ext>
              </a:extLst>
            </p:cNvPr>
            <p:cNvSpPr/>
            <p:nvPr/>
          </p:nvSpPr>
          <p:spPr>
            <a:xfrm rot="900000">
              <a:off x="7471385" y="4179780"/>
              <a:ext cx="3038256" cy="2734822"/>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8" name="图片 7">
            <a:extLst>
              <a:ext uri="{FF2B5EF4-FFF2-40B4-BE49-F238E27FC236}">
                <a16:creationId xmlns:a16="http://schemas.microsoft.com/office/drawing/2014/main" id="{0E9C9F3A-1CBB-4FB4-9C6F-E223474A9635}"/>
              </a:ext>
            </a:extLst>
          </p:cNvPr>
          <p:cNvPicPr>
            <a:picLocks noChangeAspect="1"/>
          </p:cNvPicPr>
          <p:nvPr/>
        </p:nvPicPr>
        <p:blipFill rotWithShape="1">
          <a:blip r:embed="rId3">
            <a:extLst>
              <a:ext uri="{28A0092B-C50C-407E-A947-70E740481C1C}">
                <a14:useLocalDpi xmlns:a14="http://schemas.microsoft.com/office/drawing/2010/main" val="0"/>
              </a:ext>
            </a:extLst>
          </a:blip>
          <a:srcRect t="-3462" b="-1"/>
          <a:stretch/>
        </p:blipFill>
        <p:spPr>
          <a:xfrm>
            <a:off x="11018455" y="226709"/>
            <a:ext cx="762651" cy="789059"/>
          </a:xfrm>
          <a:prstGeom prst="rect">
            <a:avLst/>
          </a:prstGeom>
        </p:spPr>
      </p:pic>
      <p:sp>
        <p:nvSpPr>
          <p:cNvPr id="35" name="Freeform 34">
            <a:extLst>
              <a:ext uri="{FF2B5EF4-FFF2-40B4-BE49-F238E27FC236}">
                <a16:creationId xmlns:a16="http://schemas.microsoft.com/office/drawing/2014/main" id="{2943CAA7-DCAA-4B20-ACCA-73B22C82698D}"/>
              </a:ext>
            </a:extLst>
          </p:cNvPr>
          <p:cNvSpPr>
            <a:spLocks/>
          </p:cNvSpPr>
          <p:nvPr/>
        </p:nvSpPr>
        <p:spPr bwMode="auto">
          <a:xfrm>
            <a:off x="883655" y="5723784"/>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C01B7F50-C68E-4A97-8CE9-196697E421F4}"/>
              </a:ext>
            </a:extLst>
          </p:cNvPr>
          <p:cNvSpPr>
            <a:spLocks noEditPoints="1"/>
          </p:cNvSpPr>
          <p:nvPr/>
        </p:nvSpPr>
        <p:spPr bwMode="auto">
          <a:xfrm>
            <a:off x="945708" y="5702960"/>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250F5F3B-F789-4D97-BAE4-17509D7E012A}"/>
              </a:ext>
            </a:extLst>
          </p:cNvPr>
          <p:cNvSpPr>
            <a:spLocks noEditPoints="1"/>
          </p:cNvSpPr>
          <p:nvPr/>
        </p:nvSpPr>
        <p:spPr bwMode="auto">
          <a:xfrm>
            <a:off x="1019043" y="5702960"/>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882EFE53-F61E-4435-8909-D94D6EAF6464}"/>
              </a:ext>
            </a:extLst>
          </p:cNvPr>
          <p:cNvSpPr>
            <a:spLocks/>
          </p:cNvSpPr>
          <p:nvPr/>
        </p:nvSpPr>
        <p:spPr bwMode="auto">
          <a:xfrm>
            <a:off x="1086736" y="5713372"/>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8C1E38E1-BE53-4DD7-928C-7658041DCF31}"/>
              </a:ext>
            </a:extLst>
          </p:cNvPr>
          <p:cNvSpPr>
            <a:spLocks noEditPoints="1"/>
          </p:cNvSpPr>
          <p:nvPr/>
        </p:nvSpPr>
        <p:spPr bwMode="auto">
          <a:xfrm>
            <a:off x="635444" y="5546778"/>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43" name="Freeform 39">
            <a:extLst>
              <a:ext uri="{FF2B5EF4-FFF2-40B4-BE49-F238E27FC236}">
                <a16:creationId xmlns:a16="http://schemas.microsoft.com/office/drawing/2014/main" id="{4A708A80-1180-453F-8A53-6493DF1B9662}"/>
              </a:ext>
            </a:extLst>
          </p:cNvPr>
          <p:cNvSpPr>
            <a:spLocks noEditPoints="1"/>
          </p:cNvSpPr>
          <p:nvPr/>
        </p:nvSpPr>
        <p:spPr bwMode="auto">
          <a:xfrm>
            <a:off x="724292" y="5773466"/>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40">
            <a:extLst>
              <a:ext uri="{FF2B5EF4-FFF2-40B4-BE49-F238E27FC236}">
                <a16:creationId xmlns:a16="http://schemas.microsoft.com/office/drawing/2014/main" id="{29905323-2A3F-4E82-B1D4-C61B2E1103B7}"/>
              </a:ext>
            </a:extLst>
          </p:cNvPr>
          <p:cNvSpPr>
            <a:spLocks noEditPoints="1"/>
          </p:cNvSpPr>
          <p:nvPr/>
        </p:nvSpPr>
        <p:spPr bwMode="auto">
          <a:xfrm>
            <a:off x="554353" y="6003423"/>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a:extLst>
              <a:ext uri="{FF2B5EF4-FFF2-40B4-BE49-F238E27FC236}">
                <a16:creationId xmlns:a16="http://schemas.microsoft.com/office/drawing/2014/main" id="{12D6D321-EE6F-4C02-9BD6-DE6FEC9839DA}"/>
              </a:ext>
            </a:extLst>
          </p:cNvPr>
          <p:cNvSpPr>
            <a:spLocks noEditPoints="1"/>
          </p:cNvSpPr>
          <p:nvPr/>
        </p:nvSpPr>
        <p:spPr bwMode="auto">
          <a:xfrm>
            <a:off x="512749" y="5508105"/>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a:extLst>
              <a:ext uri="{FF2B5EF4-FFF2-40B4-BE49-F238E27FC236}">
                <a16:creationId xmlns:a16="http://schemas.microsoft.com/office/drawing/2014/main" id="{CBB5856A-B7CD-4CB8-91CB-B0FA4630BA50}"/>
              </a:ext>
            </a:extLst>
          </p:cNvPr>
          <p:cNvSpPr>
            <a:spLocks noEditPoints="1"/>
          </p:cNvSpPr>
          <p:nvPr/>
        </p:nvSpPr>
        <p:spPr bwMode="auto">
          <a:xfrm>
            <a:off x="653778" y="5650155"/>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1529"/>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778974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heel(1)">
                                      <p:cBhvr>
                                        <p:cTn id="10" dur="500"/>
                                        <p:tgtEl>
                                          <p:spTgt spid="4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heel(1)">
                                      <p:cBhvr>
                                        <p:cTn id="13" dur="750"/>
                                        <p:tgtEl>
                                          <p:spTgt spid="45"/>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heel(1)">
                                      <p:cBhvr>
                                        <p:cTn id="28" dur="2000"/>
                                        <p:tgtEl>
                                          <p:spTgt spid="44"/>
                                        </p:tgtEl>
                                      </p:cBhvr>
                                    </p:animEffect>
                                  </p:childTnLst>
                                </p:cTn>
                              </p:par>
                              <p:par>
                                <p:cTn id="29" presetID="21" presetClass="entr" presetSubtype="2"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heel(2)">
                                      <p:cBhvr>
                                        <p:cTn id="31" dur="2000"/>
                                        <p:tgtEl>
                                          <p:spTgt spid="41"/>
                                        </p:tgtEl>
                                      </p:cBhvr>
                                    </p:animEffect>
                                  </p:childTnLst>
                                </p:cTn>
                              </p:par>
                            </p:childTnLst>
                          </p:cTn>
                        </p:par>
                        <p:par>
                          <p:cTn id="32" fill="hold">
                            <p:stCondLst>
                              <p:cond delay="2000"/>
                            </p:stCondLst>
                            <p:childTnLst>
                              <p:par>
                                <p:cTn id="33" presetID="32" presetClass="emph" presetSubtype="0" fill="hold" grpId="1" nodeType="afterEffect">
                                  <p:stCondLst>
                                    <p:cond delay="0"/>
                                  </p:stCondLst>
                                  <p:childTnLst>
                                    <p:animRot by="120000">
                                      <p:cBhvr>
                                        <p:cTn id="34" dur="125" fill="hold">
                                          <p:stCondLst>
                                            <p:cond delay="0"/>
                                          </p:stCondLst>
                                        </p:cTn>
                                        <p:tgtEl>
                                          <p:spTgt spid="43"/>
                                        </p:tgtEl>
                                        <p:attrNameLst>
                                          <p:attrName>r</p:attrName>
                                        </p:attrNameLst>
                                      </p:cBhvr>
                                    </p:animRot>
                                    <p:animRot by="-240000">
                                      <p:cBhvr>
                                        <p:cTn id="35" dur="250" fill="hold">
                                          <p:stCondLst>
                                            <p:cond delay="250"/>
                                          </p:stCondLst>
                                        </p:cTn>
                                        <p:tgtEl>
                                          <p:spTgt spid="43"/>
                                        </p:tgtEl>
                                        <p:attrNameLst>
                                          <p:attrName>r</p:attrName>
                                        </p:attrNameLst>
                                      </p:cBhvr>
                                    </p:animRot>
                                    <p:animRot by="240000">
                                      <p:cBhvr>
                                        <p:cTn id="36" dur="250" fill="hold">
                                          <p:stCondLst>
                                            <p:cond delay="500"/>
                                          </p:stCondLst>
                                        </p:cTn>
                                        <p:tgtEl>
                                          <p:spTgt spid="43"/>
                                        </p:tgtEl>
                                        <p:attrNameLst>
                                          <p:attrName>r</p:attrName>
                                        </p:attrNameLst>
                                      </p:cBhvr>
                                    </p:animRot>
                                    <p:animRot by="-240000">
                                      <p:cBhvr>
                                        <p:cTn id="37" dur="250" fill="hold">
                                          <p:stCondLst>
                                            <p:cond delay="750"/>
                                          </p:stCondLst>
                                        </p:cTn>
                                        <p:tgtEl>
                                          <p:spTgt spid="43"/>
                                        </p:tgtEl>
                                        <p:attrNameLst>
                                          <p:attrName>r</p:attrName>
                                        </p:attrNameLst>
                                      </p:cBhvr>
                                    </p:animRot>
                                    <p:animRot by="120000">
                                      <p:cBhvr>
                                        <p:cTn id="38" dur="250" fill="hold">
                                          <p:stCondLst>
                                            <p:cond delay="1000"/>
                                          </p:stCondLst>
                                        </p:cTn>
                                        <p:tgtEl>
                                          <p:spTgt spid="43"/>
                                        </p:tgtEl>
                                        <p:attrNameLst>
                                          <p:attrName>r</p:attrName>
                                        </p:attrNameLst>
                                      </p:cBhvr>
                                    </p:animRot>
                                  </p:childTnLst>
                                </p:cTn>
                              </p:par>
                              <p:par>
                                <p:cTn id="39" presetID="32" presetClass="emph" presetSubtype="0" fill="hold" grpId="1" nodeType="withEffect">
                                  <p:stCondLst>
                                    <p:cond delay="0"/>
                                  </p:stCondLst>
                                  <p:childTnLst>
                                    <p:animRot by="120000">
                                      <p:cBhvr>
                                        <p:cTn id="40" dur="125" fill="hold">
                                          <p:stCondLst>
                                            <p:cond delay="0"/>
                                          </p:stCondLst>
                                        </p:cTn>
                                        <p:tgtEl>
                                          <p:spTgt spid="46"/>
                                        </p:tgtEl>
                                        <p:attrNameLst>
                                          <p:attrName>r</p:attrName>
                                        </p:attrNameLst>
                                      </p:cBhvr>
                                    </p:animRot>
                                    <p:animRot by="-240000">
                                      <p:cBhvr>
                                        <p:cTn id="41" dur="250" fill="hold">
                                          <p:stCondLst>
                                            <p:cond delay="250"/>
                                          </p:stCondLst>
                                        </p:cTn>
                                        <p:tgtEl>
                                          <p:spTgt spid="46"/>
                                        </p:tgtEl>
                                        <p:attrNameLst>
                                          <p:attrName>r</p:attrName>
                                        </p:attrNameLst>
                                      </p:cBhvr>
                                    </p:animRot>
                                    <p:animRot by="240000">
                                      <p:cBhvr>
                                        <p:cTn id="42" dur="250" fill="hold">
                                          <p:stCondLst>
                                            <p:cond delay="500"/>
                                          </p:stCondLst>
                                        </p:cTn>
                                        <p:tgtEl>
                                          <p:spTgt spid="46"/>
                                        </p:tgtEl>
                                        <p:attrNameLst>
                                          <p:attrName>r</p:attrName>
                                        </p:attrNameLst>
                                      </p:cBhvr>
                                    </p:animRot>
                                    <p:animRot by="-240000">
                                      <p:cBhvr>
                                        <p:cTn id="43" dur="250" fill="hold">
                                          <p:stCondLst>
                                            <p:cond delay="750"/>
                                          </p:stCondLst>
                                        </p:cTn>
                                        <p:tgtEl>
                                          <p:spTgt spid="46"/>
                                        </p:tgtEl>
                                        <p:attrNameLst>
                                          <p:attrName>r</p:attrName>
                                        </p:attrNameLst>
                                      </p:cBhvr>
                                    </p:animRot>
                                    <p:animRot by="120000">
                                      <p:cBhvr>
                                        <p:cTn id="44" dur="250" fill="hold">
                                          <p:stCondLst>
                                            <p:cond delay="1000"/>
                                          </p:stCondLst>
                                        </p:cTn>
                                        <p:tgtEl>
                                          <p:spTgt spid="46"/>
                                        </p:tgtEl>
                                        <p:attrNameLst>
                                          <p:attrName>r</p:attrName>
                                        </p:attrNameLst>
                                      </p:cBhvr>
                                    </p:animRot>
                                  </p:childTnLst>
                                </p:cTn>
                              </p:par>
                              <p:par>
                                <p:cTn id="45" presetID="32" presetClass="emph" presetSubtype="0" fill="hold" grpId="1" nodeType="withEffect">
                                  <p:stCondLst>
                                    <p:cond delay="0"/>
                                  </p:stCondLst>
                                  <p:childTnLst>
                                    <p:animRot by="120000">
                                      <p:cBhvr>
                                        <p:cTn id="46" dur="125" fill="hold">
                                          <p:stCondLst>
                                            <p:cond delay="0"/>
                                          </p:stCondLst>
                                        </p:cTn>
                                        <p:tgtEl>
                                          <p:spTgt spid="45"/>
                                        </p:tgtEl>
                                        <p:attrNameLst>
                                          <p:attrName>r</p:attrName>
                                        </p:attrNameLst>
                                      </p:cBhvr>
                                    </p:animRot>
                                    <p:animRot by="-240000">
                                      <p:cBhvr>
                                        <p:cTn id="47" dur="250" fill="hold">
                                          <p:stCondLst>
                                            <p:cond delay="250"/>
                                          </p:stCondLst>
                                        </p:cTn>
                                        <p:tgtEl>
                                          <p:spTgt spid="45"/>
                                        </p:tgtEl>
                                        <p:attrNameLst>
                                          <p:attrName>r</p:attrName>
                                        </p:attrNameLst>
                                      </p:cBhvr>
                                    </p:animRot>
                                    <p:animRot by="240000">
                                      <p:cBhvr>
                                        <p:cTn id="48" dur="250" fill="hold">
                                          <p:stCondLst>
                                            <p:cond delay="500"/>
                                          </p:stCondLst>
                                        </p:cTn>
                                        <p:tgtEl>
                                          <p:spTgt spid="45"/>
                                        </p:tgtEl>
                                        <p:attrNameLst>
                                          <p:attrName>r</p:attrName>
                                        </p:attrNameLst>
                                      </p:cBhvr>
                                    </p:animRot>
                                    <p:animRot by="-240000">
                                      <p:cBhvr>
                                        <p:cTn id="49" dur="250" fill="hold">
                                          <p:stCondLst>
                                            <p:cond delay="750"/>
                                          </p:stCondLst>
                                        </p:cTn>
                                        <p:tgtEl>
                                          <p:spTgt spid="45"/>
                                        </p:tgtEl>
                                        <p:attrNameLst>
                                          <p:attrName>r</p:attrName>
                                        </p:attrNameLst>
                                      </p:cBhvr>
                                    </p:animRot>
                                    <p:animRot by="120000">
                                      <p:cBhvr>
                                        <p:cTn id="50" dur="250" fill="hold">
                                          <p:stCondLst>
                                            <p:cond delay="1000"/>
                                          </p:stCondLst>
                                        </p:cTn>
                                        <p:tgtEl>
                                          <p:spTgt spid="45"/>
                                        </p:tgtEl>
                                        <p:attrNameLst>
                                          <p:attrName>r</p:attrName>
                                        </p:attrNameLst>
                                      </p:cBhvr>
                                    </p:animRot>
                                  </p:childTnLst>
                                </p:cTn>
                              </p:par>
                              <p:par>
                                <p:cTn id="51" presetID="32" presetClass="emph" presetSubtype="0" fill="hold" grpId="1" nodeType="withEffect">
                                  <p:stCondLst>
                                    <p:cond delay="0"/>
                                  </p:stCondLst>
                                  <p:childTnLst>
                                    <p:animRot by="120000">
                                      <p:cBhvr>
                                        <p:cTn id="52" dur="125" fill="hold">
                                          <p:stCondLst>
                                            <p:cond delay="0"/>
                                          </p:stCondLst>
                                        </p:cTn>
                                        <p:tgtEl>
                                          <p:spTgt spid="35"/>
                                        </p:tgtEl>
                                        <p:attrNameLst>
                                          <p:attrName>r</p:attrName>
                                        </p:attrNameLst>
                                      </p:cBhvr>
                                    </p:animRot>
                                    <p:animRot by="-240000">
                                      <p:cBhvr>
                                        <p:cTn id="53" dur="250" fill="hold">
                                          <p:stCondLst>
                                            <p:cond delay="250"/>
                                          </p:stCondLst>
                                        </p:cTn>
                                        <p:tgtEl>
                                          <p:spTgt spid="35"/>
                                        </p:tgtEl>
                                        <p:attrNameLst>
                                          <p:attrName>r</p:attrName>
                                        </p:attrNameLst>
                                      </p:cBhvr>
                                    </p:animRot>
                                    <p:animRot by="240000">
                                      <p:cBhvr>
                                        <p:cTn id="54" dur="250" fill="hold">
                                          <p:stCondLst>
                                            <p:cond delay="500"/>
                                          </p:stCondLst>
                                        </p:cTn>
                                        <p:tgtEl>
                                          <p:spTgt spid="35"/>
                                        </p:tgtEl>
                                        <p:attrNameLst>
                                          <p:attrName>r</p:attrName>
                                        </p:attrNameLst>
                                      </p:cBhvr>
                                    </p:animRot>
                                    <p:animRot by="-240000">
                                      <p:cBhvr>
                                        <p:cTn id="55" dur="250" fill="hold">
                                          <p:stCondLst>
                                            <p:cond delay="750"/>
                                          </p:stCondLst>
                                        </p:cTn>
                                        <p:tgtEl>
                                          <p:spTgt spid="35"/>
                                        </p:tgtEl>
                                        <p:attrNameLst>
                                          <p:attrName>r</p:attrName>
                                        </p:attrNameLst>
                                      </p:cBhvr>
                                    </p:animRot>
                                    <p:animRot by="120000">
                                      <p:cBhvr>
                                        <p:cTn id="56" dur="250" fill="hold">
                                          <p:stCondLst>
                                            <p:cond delay="1000"/>
                                          </p:stCondLst>
                                        </p:cTn>
                                        <p:tgtEl>
                                          <p:spTgt spid="35"/>
                                        </p:tgtEl>
                                        <p:attrNameLst>
                                          <p:attrName>r</p:attrName>
                                        </p:attrNameLst>
                                      </p:cBhvr>
                                    </p:animRot>
                                  </p:childTnLst>
                                </p:cTn>
                              </p:par>
                              <p:par>
                                <p:cTn id="57" presetID="32" presetClass="emph" presetSubtype="0" fill="hold" grpId="1" nodeType="withEffect">
                                  <p:stCondLst>
                                    <p:cond delay="0"/>
                                  </p:stCondLst>
                                  <p:childTnLst>
                                    <p:animRot by="120000">
                                      <p:cBhvr>
                                        <p:cTn id="58" dur="125" fill="hold">
                                          <p:stCondLst>
                                            <p:cond delay="0"/>
                                          </p:stCondLst>
                                        </p:cTn>
                                        <p:tgtEl>
                                          <p:spTgt spid="37"/>
                                        </p:tgtEl>
                                        <p:attrNameLst>
                                          <p:attrName>r</p:attrName>
                                        </p:attrNameLst>
                                      </p:cBhvr>
                                    </p:animRot>
                                    <p:animRot by="-240000">
                                      <p:cBhvr>
                                        <p:cTn id="59" dur="250" fill="hold">
                                          <p:stCondLst>
                                            <p:cond delay="250"/>
                                          </p:stCondLst>
                                        </p:cTn>
                                        <p:tgtEl>
                                          <p:spTgt spid="37"/>
                                        </p:tgtEl>
                                        <p:attrNameLst>
                                          <p:attrName>r</p:attrName>
                                        </p:attrNameLst>
                                      </p:cBhvr>
                                    </p:animRot>
                                    <p:animRot by="240000">
                                      <p:cBhvr>
                                        <p:cTn id="60" dur="250" fill="hold">
                                          <p:stCondLst>
                                            <p:cond delay="500"/>
                                          </p:stCondLst>
                                        </p:cTn>
                                        <p:tgtEl>
                                          <p:spTgt spid="37"/>
                                        </p:tgtEl>
                                        <p:attrNameLst>
                                          <p:attrName>r</p:attrName>
                                        </p:attrNameLst>
                                      </p:cBhvr>
                                    </p:animRot>
                                    <p:animRot by="-240000">
                                      <p:cBhvr>
                                        <p:cTn id="61" dur="250" fill="hold">
                                          <p:stCondLst>
                                            <p:cond delay="750"/>
                                          </p:stCondLst>
                                        </p:cTn>
                                        <p:tgtEl>
                                          <p:spTgt spid="37"/>
                                        </p:tgtEl>
                                        <p:attrNameLst>
                                          <p:attrName>r</p:attrName>
                                        </p:attrNameLst>
                                      </p:cBhvr>
                                    </p:animRot>
                                    <p:animRot by="120000">
                                      <p:cBhvr>
                                        <p:cTn id="62" dur="250" fill="hold">
                                          <p:stCondLst>
                                            <p:cond delay="1000"/>
                                          </p:stCondLst>
                                        </p:cTn>
                                        <p:tgtEl>
                                          <p:spTgt spid="37"/>
                                        </p:tgtEl>
                                        <p:attrNameLst>
                                          <p:attrName>r</p:attrName>
                                        </p:attrNameLst>
                                      </p:cBhvr>
                                    </p:animRot>
                                  </p:childTnLst>
                                </p:cTn>
                              </p:par>
                              <p:par>
                                <p:cTn id="63" presetID="32" presetClass="emph" presetSubtype="0" fill="hold" grpId="1" nodeType="withEffect">
                                  <p:stCondLst>
                                    <p:cond delay="0"/>
                                  </p:stCondLst>
                                  <p:childTnLst>
                                    <p:animRot by="120000">
                                      <p:cBhvr>
                                        <p:cTn id="64" dur="125" fill="hold">
                                          <p:stCondLst>
                                            <p:cond delay="0"/>
                                          </p:stCondLst>
                                        </p:cTn>
                                        <p:tgtEl>
                                          <p:spTgt spid="38"/>
                                        </p:tgtEl>
                                        <p:attrNameLst>
                                          <p:attrName>r</p:attrName>
                                        </p:attrNameLst>
                                      </p:cBhvr>
                                    </p:animRot>
                                    <p:animRot by="-240000">
                                      <p:cBhvr>
                                        <p:cTn id="65" dur="250" fill="hold">
                                          <p:stCondLst>
                                            <p:cond delay="250"/>
                                          </p:stCondLst>
                                        </p:cTn>
                                        <p:tgtEl>
                                          <p:spTgt spid="38"/>
                                        </p:tgtEl>
                                        <p:attrNameLst>
                                          <p:attrName>r</p:attrName>
                                        </p:attrNameLst>
                                      </p:cBhvr>
                                    </p:animRot>
                                    <p:animRot by="240000">
                                      <p:cBhvr>
                                        <p:cTn id="66" dur="250" fill="hold">
                                          <p:stCondLst>
                                            <p:cond delay="500"/>
                                          </p:stCondLst>
                                        </p:cTn>
                                        <p:tgtEl>
                                          <p:spTgt spid="38"/>
                                        </p:tgtEl>
                                        <p:attrNameLst>
                                          <p:attrName>r</p:attrName>
                                        </p:attrNameLst>
                                      </p:cBhvr>
                                    </p:animRot>
                                    <p:animRot by="-240000">
                                      <p:cBhvr>
                                        <p:cTn id="67" dur="250" fill="hold">
                                          <p:stCondLst>
                                            <p:cond delay="750"/>
                                          </p:stCondLst>
                                        </p:cTn>
                                        <p:tgtEl>
                                          <p:spTgt spid="38"/>
                                        </p:tgtEl>
                                        <p:attrNameLst>
                                          <p:attrName>r</p:attrName>
                                        </p:attrNameLst>
                                      </p:cBhvr>
                                    </p:animRot>
                                    <p:animRot by="120000">
                                      <p:cBhvr>
                                        <p:cTn id="68" dur="250" fill="hold">
                                          <p:stCondLst>
                                            <p:cond delay="1000"/>
                                          </p:stCondLst>
                                        </p:cTn>
                                        <p:tgtEl>
                                          <p:spTgt spid="38"/>
                                        </p:tgtEl>
                                        <p:attrNameLst>
                                          <p:attrName>r</p:attrName>
                                        </p:attrNameLst>
                                      </p:cBhvr>
                                    </p:animRot>
                                  </p:childTnLst>
                                </p:cTn>
                              </p:par>
                              <p:par>
                                <p:cTn id="69" presetID="32" presetClass="emph" presetSubtype="0" fill="hold" grpId="1" nodeType="withEffect">
                                  <p:stCondLst>
                                    <p:cond delay="0"/>
                                  </p:stCondLst>
                                  <p:childTnLst>
                                    <p:animRot by="120000">
                                      <p:cBhvr>
                                        <p:cTn id="70" dur="125" fill="hold">
                                          <p:stCondLst>
                                            <p:cond delay="0"/>
                                          </p:stCondLst>
                                        </p:cTn>
                                        <p:tgtEl>
                                          <p:spTgt spid="39"/>
                                        </p:tgtEl>
                                        <p:attrNameLst>
                                          <p:attrName>r</p:attrName>
                                        </p:attrNameLst>
                                      </p:cBhvr>
                                    </p:animRot>
                                    <p:animRot by="-240000">
                                      <p:cBhvr>
                                        <p:cTn id="71" dur="250" fill="hold">
                                          <p:stCondLst>
                                            <p:cond delay="250"/>
                                          </p:stCondLst>
                                        </p:cTn>
                                        <p:tgtEl>
                                          <p:spTgt spid="39"/>
                                        </p:tgtEl>
                                        <p:attrNameLst>
                                          <p:attrName>r</p:attrName>
                                        </p:attrNameLst>
                                      </p:cBhvr>
                                    </p:animRot>
                                    <p:animRot by="240000">
                                      <p:cBhvr>
                                        <p:cTn id="72" dur="250" fill="hold">
                                          <p:stCondLst>
                                            <p:cond delay="500"/>
                                          </p:stCondLst>
                                        </p:cTn>
                                        <p:tgtEl>
                                          <p:spTgt spid="39"/>
                                        </p:tgtEl>
                                        <p:attrNameLst>
                                          <p:attrName>r</p:attrName>
                                        </p:attrNameLst>
                                      </p:cBhvr>
                                    </p:animRot>
                                    <p:animRot by="-240000">
                                      <p:cBhvr>
                                        <p:cTn id="73" dur="250" fill="hold">
                                          <p:stCondLst>
                                            <p:cond delay="750"/>
                                          </p:stCondLst>
                                        </p:cTn>
                                        <p:tgtEl>
                                          <p:spTgt spid="39"/>
                                        </p:tgtEl>
                                        <p:attrNameLst>
                                          <p:attrName>r</p:attrName>
                                        </p:attrNameLst>
                                      </p:cBhvr>
                                    </p:animRot>
                                    <p:animRot by="120000">
                                      <p:cBhvr>
                                        <p:cTn id="74" dur="250" fill="hold">
                                          <p:stCondLst>
                                            <p:cond delay="1000"/>
                                          </p:stCondLst>
                                        </p:cTn>
                                        <p:tgtEl>
                                          <p:spTgt spid="39"/>
                                        </p:tgtEl>
                                        <p:attrNameLst>
                                          <p:attrName>r</p:attrName>
                                        </p:attrNameLst>
                                      </p:cBhvr>
                                    </p:animRot>
                                  </p:childTnLst>
                                </p:cTn>
                              </p:par>
                              <p:par>
                                <p:cTn id="75" presetID="32" presetClass="emph" presetSubtype="0" fill="hold" grpId="1" nodeType="withEffect">
                                  <p:stCondLst>
                                    <p:cond delay="0"/>
                                  </p:stCondLst>
                                  <p:childTnLst>
                                    <p:animRot by="120000">
                                      <p:cBhvr>
                                        <p:cTn id="76" dur="125" fill="hold">
                                          <p:stCondLst>
                                            <p:cond delay="0"/>
                                          </p:stCondLst>
                                        </p:cTn>
                                        <p:tgtEl>
                                          <p:spTgt spid="44"/>
                                        </p:tgtEl>
                                        <p:attrNameLst>
                                          <p:attrName>r</p:attrName>
                                        </p:attrNameLst>
                                      </p:cBhvr>
                                    </p:animRot>
                                    <p:animRot by="-240000">
                                      <p:cBhvr>
                                        <p:cTn id="77" dur="250" fill="hold">
                                          <p:stCondLst>
                                            <p:cond delay="250"/>
                                          </p:stCondLst>
                                        </p:cTn>
                                        <p:tgtEl>
                                          <p:spTgt spid="44"/>
                                        </p:tgtEl>
                                        <p:attrNameLst>
                                          <p:attrName>r</p:attrName>
                                        </p:attrNameLst>
                                      </p:cBhvr>
                                    </p:animRot>
                                    <p:animRot by="240000">
                                      <p:cBhvr>
                                        <p:cTn id="78" dur="250" fill="hold">
                                          <p:stCondLst>
                                            <p:cond delay="500"/>
                                          </p:stCondLst>
                                        </p:cTn>
                                        <p:tgtEl>
                                          <p:spTgt spid="44"/>
                                        </p:tgtEl>
                                        <p:attrNameLst>
                                          <p:attrName>r</p:attrName>
                                        </p:attrNameLst>
                                      </p:cBhvr>
                                    </p:animRot>
                                    <p:animRot by="-240000">
                                      <p:cBhvr>
                                        <p:cTn id="79" dur="250" fill="hold">
                                          <p:stCondLst>
                                            <p:cond delay="750"/>
                                          </p:stCondLst>
                                        </p:cTn>
                                        <p:tgtEl>
                                          <p:spTgt spid="44"/>
                                        </p:tgtEl>
                                        <p:attrNameLst>
                                          <p:attrName>r</p:attrName>
                                        </p:attrNameLst>
                                      </p:cBhvr>
                                    </p:animRot>
                                    <p:animRot by="120000">
                                      <p:cBhvr>
                                        <p:cTn id="80" dur="250" fill="hold">
                                          <p:stCondLst>
                                            <p:cond delay="1000"/>
                                          </p:stCondLst>
                                        </p:cTn>
                                        <p:tgtEl>
                                          <p:spTgt spid="44"/>
                                        </p:tgtEl>
                                        <p:attrNameLst>
                                          <p:attrName>r</p:attrName>
                                        </p:attrNameLst>
                                      </p:cBhvr>
                                    </p:animRot>
                                  </p:childTnLst>
                                </p:cTn>
                              </p:par>
                              <p:par>
                                <p:cTn id="81" presetID="32" presetClass="emph" presetSubtype="0" fill="hold" grpId="1" nodeType="withEffect">
                                  <p:stCondLst>
                                    <p:cond delay="0"/>
                                  </p:stCondLst>
                                  <p:childTnLst>
                                    <p:animRot by="120000">
                                      <p:cBhvr>
                                        <p:cTn id="82" dur="125" fill="hold">
                                          <p:stCondLst>
                                            <p:cond delay="0"/>
                                          </p:stCondLst>
                                        </p:cTn>
                                        <p:tgtEl>
                                          <p:spTgt spid="41"/>
                                        </p:tgtEl>
                                        <p:attrNameLst>
                                          <p:attrName>r</p:attrName>
                                        </p:attrNameLst>
                                      </p:cBhvr>
                                    </p:animRot>
                                    <p:animRot by="-240000">
                                      <p:cBhvr>
                                        <p:cTn id="83" dur="250" fill="hold">
                                          <p:stCondLst>
                                            <p:cond delay="250"/>
                                          </p:stCondLst>
                                        </p:cTn>
                                        <p:tgtEl>
                                          <p:spTgt spid="41"/>
                                        </p:tgtEl>
                                        <p:attrNameLst>
                                          <p:attrName>r</p:attrName>
                                        </p:attrNameLst>
                                      </p:cBhvr>
                                    </p:animRot>
                                    <p:animRot by="240000">
                                      <p:cBhvr>
                                        <p:cTn id="84" dur="250" fill="hold">
                                          <p:stCondLst>
                                            <p:cond delay="500"/>
                                          </p:stCondLst>
                                        </p:cTn>
                                        <p:tgtEl>
                                          <p:spTgt spid="41"/>
                                        </p:tgtEl>
                                        <p:attrNameLst>
                                          <p:attrName>r</p:attrName>
                                        </p:attrNameLst>
                                      </p:cBhvr>
                                    </p:animRot>
                                    <p:animRot by="-240000">
                                      <p:cBhvr>
                                        <p:cTn id="85" dur="250" fill="hold">
                                          <p:stCondLst>
                                            <p:cond delay="750"/>
                                          </p:stCondLst>
                                        </p:cTn>
                                        <p:tgtEl>
                                          <p:spTgt spid="41"/>
                                        </p:tgtEl>
                                        <p:attrNameLst>
                                          <p:attrName>r</p:attrName>
                                        </p:attrNameLst>
                                      </p:cBhvr>
                                    </p:animRot>
                                    <p:animRot by="120000">
                                      <p:cBhvr>
                                        <p:cTn id="86" dur="250" fill="hold">
                                          <p:stCondLst>
                                            <p:cond delay="100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7" grpId="0" animBg="1"/>
      <p:bldP spid="37" grpId="1" animBg="1"/>
      <p:bldP spid="38" grpId="0" animBg="1"/>
      <p:bldP spid="38" grpId="1" animBg="1"/>
      <p:bldP spid="39" grpId="0" animBg="1"/>
      <p:bldP spid="39" grpId="1" animBg="1"/>
      <p:bldP spid="41" grpId="0" animBg="1"/>
      <p:bldP spid="41" grpId="1" animBg="1"/>
      <p:bldP spid="43" grpId="0" animBg="1"/>
      <p:bldP spid="43" grpId="1" animBg="1"/>
      <p:bldP spid="44" grpId="0" animBg="1"/>
      <p:bldP spid="44" grpId="1" animBg="1"/>
      <p:bldP spid="45" grpId="0" animBg="1"/>
      <p:bldP spid="45" grpId="1" animBg="1"/>
      <p:bldP spid="46" grpId="0" animBg="1"/>
      <p:bldP spid="46"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18">
            <a:extLst>
              <a:ext uri="{FF2B5EF4-FFF2-40B4-BE49-F238E27FC236}">
                <a16:creationId xmlns:a16="http://schemas.microsoft.com/office/drawing/2014/main" id="{D8B6CD6E-96DC-4589-A6FE-DE1CD798CA30}"/>
              </a:ext>
            </a:extLst>
          </p:cNvPr>
          <p:cNvSpPr/>
          <p:nvPr/>
        </p:nvSpPr>
        <p:spPr>
          <a:xfrm rot="11700000">
            <a:off x="2086665" y="1955975"/>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14">
            <a:extLst>
              <a:ext uri="{FF2B5EF4-FFF2-40B4-BE49-F238E27FC236}">
                <a16:creationId xmlns:a16="http://schemas.microsoft.com/office/drawing/2014/main" id="{1F6042BB-B0E1-48F6-820F-4103F6003CE9}"/>
              </a:ext>
            </a:extLst>
          </p:cNvPr>
          <p:cNvSpPr/>
          <p:nvPr/>
        </p:nvSpPr>
        <p:spPr>
          <a:xfrm rot="18228781">
            <a:off x="2854509" y="2270878"/>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等腰三角形 14">
            <a:extLst>
              <a:ext uri="{FF2B5EF4-FFF2-40B4-BE49-F238E27FC236}">
                <a16:creationId xmlns:a16="http://schemas.microsoft.com/office/drawing/2014/main" id="{51FA8A1C-10CD-47B5-AC3C-2E8033326D62}"/>
              </a:ext>
            </a:extLst>
          </p:cNvPr>
          <p:cNvSpPr/>
          <p:nvPr/>
        </p:nvSpPr>
        <p:spPr>
          <a:xfrm rot="3253781">
            <a:off x="3986621" y="2871610"/>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文本框 3">
            <a:extLst>
              <a:ext uri="{FF2B5EF4-FFF2-40B4-BE49-F238E27FC236}">
                <a16:creationId xmlns:a16="http://schemas.microsoft.com/office/drawing/2014/main" id="{01960883-00E5-4960-8000-9F2DEC794133}"/>
              </a:ext>
            </a:extLst>
          </p:cNvPr>
          <p:cNvSpPr txBox="1"/>
          <p:nvPr/>
        </p:nvSpPr>
        <p:spPr>
          <a:xfrm>
            <a:off x="5843814" y="2967335"/>
            <a:ext cx="3121994" cy="923330"/>
          </a:xfrm>
          <a:prstGeom prst="rect">
            <a:avLst/>
          </a:prstGeom>
          <a:noFill/>
        </p:spPr>
        <p:txBody>
          <a:bodyPr wrap="square" rtlCol="0">
            <a:spAutoFit/>
          </a:bodyPr>
          <a:lstStyle/>
          <a:p>
            <a:pPr algn="ctr"/>
            <a:r>
              <a:rPr lang="zh-CN" altLang="en-US" sz="5400" dirty="0">
                <a:solidFill>
                  <a:srgbClr val="001529"/>
                </a:solidFill>
                <a:latin typeface="方正清刻本悦宋简体" panose="02000000000000000000" pitchFamily="2" charset="-122"/>
                <a:ea typeface="方正清刻本悦宋简体" panose="02000000000000000000" pitchFamily="2" charset="-122"/>
              </a:rPr>
              <a:t>项目简介</a:t>
            </a:r>
          </a:p>
        </p:txBody>
      </p:sp>
      <p:sp>
        <p:nvSpPr>
          <p:cNvPr id="10" name="矩形: 圆角 9">
            <a:extLst>
              <a:ext uri="{FF2B5EF4-FFF2-40B4-BE49-F238E27FC236}">
                <a16:creationId xmlns:a16="http://schemas.microsoft.com/office/drawing/2014/main" id="{BCA00086-BA38-4998-A2D9-44C1D2526092}"/>
              </a:ext>
            </a:extLst>
          </p:cNvPr>
          <p:cNvSpPr/>
          <p:nvPr/>
        </p:nvSpPr>
        <p:spPr>
          <a:xfrm>
            <a:off x="5567017" y="9909544"/>
            <a:ext cx="121638" cy="3141306"/>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DBE150E-E672-408F-B981-8DED80C41C13}"/>
              </a:ext>
            </a:extLst>
          </p:cNvPr>
          <p:cNvSpPr/>
          <p:nvPr/>
        </p:nvSpPr>
        <p:spPr>
          <a:xfrm>
            <a:off x="4586899" y="7871960"/>
            <a:ext cx="106536" cy="372132"/>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a:extLst>
              <a:ext uri="{FF2B5EF4-FFF2-40B4-BE49-F238E27FC236}">
                <a16:creationId xmlns:a16="http://schemas.microsoft.com/office/drawing/2014/main" id="{1B4A4782-76B1-495A-8902-82BED74A5D15}"/>
              </a:ext>
            </a:extLst>
          </p:cNvPr>
          <p:cNvSpPr txBox="1"/>
          <p:nvPr/>
        </p:nvSpPr>
        <p:spPr>
          <a:xfrm>
            <a:off x="5282647" y="7877393"/>
            <a:ext cx="68576" cy="2862322"/>
          </a:xfrm>
          <a:prstGeom prst="rect">
            <a:avLst/>
          </a:prstGeom>
          <a:noFill/>
        </p:spPr>
        <p:txBody>
          <a:bodyPr wrap="square" rtlCol="0">
            <a:spAutoFit/>
          </a:bodyPr>
          <a:lstStyle/>
          <a:p>
            <a:r>
              <a:rPr lang="zh-CN" altLang="en-US" sz="2000" b="1" dirty="0">
                <a:solidFill>
                  <a:schemeClr val="bg1"/>
                </a:solidFill>
                <a:latin typeface="+mj-ea"/>
                <a:ea typeface="+mj-ea"/>
              </a:rPr>
              <a:t>第一部分：项目简介</a:t>
            </a:r>
          </a:p>
        </p:txBody>
      </p:sp>
      <p:sp>
        <p:nvSpPr>
          <p:cNvPr id="13" name="矩形 12">
            <a:extLst>
              <a:ext uri="{FF2B5EF4-FFF2-40B4-BE49-F238E27FC236}">
                <a16:creationId xmlns:a16="http://schemas.microsoft.com/office/drawing/2014/main" id="{4FF1C005-E0DC-464F-A589-1C9A82971F2A}"/>
              </a:ext>
            </a:extLst>
          </p:cNvPr>
          <p:cNvSpPr/>
          <p:nvPr/>
        </p:nvSpPr>
        <p:spPr>
          <a:xfrm>
            <a:off x="5843814" y="910681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2CC6694-00DF-417C-B36D-54BCF0A68961}"/>
              </a:ext>
            </a:extLst>
          </p:cNvPr>
          <p:cNvSpPr/>
          <p:nvPr/>
        </p:nvSpPr>
        <p:spPr>
          <a:xfrm>
            <a:off x="5843814" y="1034166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8550C8BE-ECB6-467C-B249-EE2C45518D32}"/>
              </a:ext>
            </a:extLst>
          </p:cNvPr>
          <p:cNvSpPr/>
          <p:nvPr/>
        </p:nvSpPr>
        <p:spPr>
          <a:xfrm>
            <a:off x="5843814" y="1157651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15">
            <a:extLst>
              <a:ext uri="{FF2B5EF4-FFF2-40B4-BE49-F238E27FC236}">
                <a16:creationId xmlns:a16="http://schemas.microsoft.com/office/drawing/2014/main" id="{A76946B0-678E-4409-ACA5-52CDA5612E7E}"/>
              </a:ext>
            </a:extLst>
          </p:cNvPr>
          <p:cNvSpPr txBox="1"/>
          <p:nvPr/>
        </p:nvSpPr>
        <p:spPr>
          <a:xfrm>
            <a:off x="6539562" y="9075230"/>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17" name="文本框 16">
            <a:extLst>
              <a:ext uri="{FF2B5EF4-FFF2-40B4-BE49-F238E27FC236}">
                <a16:creationId xmlns:a16="http://schemas.microsoft.com/office/drawing/2014/main" id="{1A57BB17-25D0-4A5D-AB85-361759BE754E}"/>
              </a:ext>
            </a:extLst>
          </p:cNvPr>
          <p:cNvSpPr txBox="1"/>
          <p:nvPr/>
        </p:nvSpPr>
        <p:spPr>
          <a:xfrm>
            <a:off x="6539562" y="10310080"/>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18" name="文本框 17">
            <a:extLst>
              <a:ext uri="{FF2B5EF4-FFF2-40B4-BE49-F238E27FC236}">
                <a16:creationId xmlns:a16="http://schemas.microsoft.com/office/drawing/2014/main" id="{D9542014-DD77-4B8A-AD51-E7C50579D641}"/>
              </a:ext>
            </a:extLst>
          </p:cNvPr>
          <p:cNvSpPr txBox="1"/>
          <p:nvPr/>
        </p:nvSpPr>
        <p:spPr>
          <a:xfrm>
            <a:off x="6539562" y="11581943"/>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19" name="任意多边形: 形状 18">
            <a:extLst>
              <a:ext uri="{FF2B5EF4-FFF2-40B4-BE49-F238E27FC236}">
                <a16:creationId xmlns:a16="http://schemas.microsoft.com/office/drawing/2014/main" id="{6B34CE03-5C3D-4B56-9C60-42715869ADDF}"/>
              </a:ext>
            </a:extLst>
          </p:cNvPr>
          <p:cNvSpPr/>
          <p:nvPr/>
        </p:nvSpPr>
        <p:spPr>
          <a:xfrm>
            <a:off x="-101384" y="-4762505"/>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a:extLst>
              <a:ext uri="{FF2B5EF4-FFF2-40B4-BE49-F238E27FC236}">
                <a16:creationId xmlns:a16="http://schemas.microsoft.com/office/drawing/2014/main" id="{3CBEDAA5-CC29-4BAC-A8ED-B69A83B5D1F9}"/>
              </a:ext>
            </a:extLst>
          </p:cNvPr>
          <p:cNvSpPr/>
          <p:nvPr/>
        </p:nvSpPr>
        <p:spPr>
          <a:xfrm>
            <a:off x="4923702" y="-900270"/>
            <a:ext cx="2344595" cy="701075"/>
          </a:xfrm>
          <a:prstGeom prst="roundRect">
            <a:avLst>
              <a:gd name="adj" fmla="val 29748"/>
            </a:avLst>
          </a:prstGeom>
          <a:solidFill>
            <a:srgbClr val="3598FE"/>
          </a:solidFill>
          <a:ln>
            <a:no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DA9371E-DC5C-4AE1-B867-775E644FD980}"/>
              </a:ext>
            </a:extLst>
          </p:cNvPr>
          <p:cNvSpPr/>
          <p:nvPr/>
        </p:nvSpPr>
        <p:spPr>
          <a:xfrm>
            <a:off x="5191584" y="-819681"/>
            <a:ext cx="1826141" cy="584775"/>
          </a:xfrm>
          <a:prstGeom prst="rect">
            <a:avLst/>
          </a:prstGeom>
        </p:spPr>
        <p:txBody>
          <a:bodyPr wrap="none">
            <a:spAutoFit/>
          </a:bodyPr>
          <a:lstStyle/>
          <a:p>
            <a:r>
              <a:rPr lang="zh-CN" altLang="en-US" sz="3200" dirty="0">
                <a:gradFill>
                  <a:gsLst>
                    <a:gs pos="0">
                      <a:schemeClr val="bg1"/>
                    </a:gs>
                    <a:gs pos="100000">
                      <a:schemeClr val="bg1">
                        <a:lumMod val="80000"/>
                      </a:schemeClr>
                    </a:gs>
                  </a:gsLst>
                  <a:lin ang="2400000" scaled="0"/>
                </a:gradFill>
                <a:latin typeface="方正大标宋简体" panose="02010601030101010101" pitchFamily="2" charset="-122"/>
                <a:ea typeface="方正大标宋简体" panose="02010601030101010101" pitchFamily="2" charset="-122"/>
              </a:rPr>
              <a:t>项目简介</a:t>
            </a:r>
          </a:p>
        </p:txBody>
      </p:sp>
    </p:spTree>
    <p:extLst>
      <p:ext uri="{BB962C8B-B14F-4D97-AF65-F5344CB8AC3E}">
        <p14:creationId xmlns:p14="http://schemas.microsoft.com/office/powerpoint/2010/main" val="242814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Tm="50">
        <p159:morph option="byObject"/>
      </p:transition>
    </mc:Choice>
    <mc:Fallback xmlns="">
      <p:transition advTm="5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D5912088-A6EB-4660-95F1-851E4B8F4AE0}"/>
              </a:ext>
            </a:extLst>
          </p:cNvPr>
          <p:cNvSpPr/>
          <p:nvPr/>
        </p:nvSpPr>
        <p:spPr>
          <a:xfrm>
            <a:off x="1414130" y="813558"/>
            <a:ext cx="9457661" cy="4736637"/>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2735911-950C-4E03-BCEC-D3C4E5AC1AFE}"/>
              </a:ext>
            </a:extLst>
          </p:cNvPr>
          <p:cNvSpPr/>
          <p:nvPr/>
        </p:nvSpPr>
        <p:spPr>
          <a:xfrm>
            <a:off x="2098221" y="1779292"/>
            <a:ext cx="4299766" cy="2577437"/>
          </a:xfrm>
          <a:prstGeom prst="rect">
            <a:avLst/>
          </a:prstGeom>
        </p:spPr>
        <p:txBody>
          <a:bodyPr wrap="square">
            <a:spAutoFit/>
          </a:bodyPr>
          <a:lstStyle/>
          <a:p>
            <a:pPr>
              <a:lnSpc>
                <a:spcPct val="150000"/>
              </a:lnSpc>
            </a:pPr>
            <a:r>
              <a:rPr lang="zh-CN" altLang="en-US" sz="2200" dirty="0">
                <a:latin typeface="+mj-ea"/>
                <a:ea typeface="+mj-ea"/>
              </a:rPr>
              <a:t>公共健身器材难于管理与疏于检修已成为一个全国性的公共管理问题，我们开发了健身器材管理系统</a:t>
            </a:r>
            <a:r>
              <a:rPr lang="en-US" altLang="zh-CN" sz="2200" dirty="0">
                <a:latin typeface="+mj-ea"/>
                <a:ea typeface="+mj-ea"/>
              </a:rPr>
              <a:t> —— </a:t>
            </a:r>
            <a:r>
              <a:rPr lang="en-US" altLang="zh-CN" sz="2200" b="1" dirty="0">
                <a:latin typeface="+mj-ea"/>
                <a:ea typeface="+mj-ea"/>
              </a:rPr>
              <a:t>Eport</a:t>
            </a:r>
            <a:r>
              <a:rPr lang="zh-CN" altLang="en-US" sz="2200" dirty="0">
                <a:latin typeface="+mj-ea"/>
                <a:ea typeface="+mj-ea"/>
              </a:rPr>
              <a:t>，旨在更好地管理、检修健身器材</a:t>
            </a:r>
          </a:p>
        </p:txBody>
      </p:sp>
      <p:sp>
        <p:nvSpPr>
          <p:cNvPr id="10" name="PA_等腰三角形 13">
            <a:extLst>
              <a:ext uri="{FF2B5EF4-FFF2-40B4-BE49-F238E27FC236}">
                <a16:creationId xmlns:a16="http://schemas.microsoft.com/office/drawing/2014/main" id="{A71E835F-D958-4DF4-83BF-D0F0F233BEAB}"/>
              </a:ext>
            </a:extLst>
          </p:cNvPr>
          <p:cNvSpPr/>
          <p:nvPr>
            <p:custDataLst>
              <p:tags r:id="rId1"/>
            </p:custDataLst>
          </p:nvPr>
        </p:nvSpPr>
        <p:spPr>
          <a:xfrm rot="13687038">
            <a:off x="-666140" y="2003070"/>
            <a:ext cx="372166" cy="411756"/>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0D5CD3FD-C413-4AB9-AFCF-DDC09FEAF7AD}"/>
              </a:ext>
            </a:extLst>
          </p:cNvPr>
          <p:cNvSpPr/>
          <p:nvPr/>
        </p:nvSpPr>
        <p:spPr>
          <a:xfrm rot="16200000">
            <a:off x="12476978" y="2989417"/>
            <a:ext cx="1746508" cy="879166"/>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6EF2979C-429F-45E9-9BC4-5AA2BAA71D70}"/>
              </a:ext>
            </a:extLst>
          </p:cNvPr>
          <p:cNvSpPr/>
          <p:nvPr/>
        </p:nvSpPr>
        <p:spPr>
          <a:xfrm>
            <a:off x="4923702" y="440582"/>
            <a:ext cx="2344595" cy="701075"/>
          </a:xfrm>
          <a:prstGeom prst="roundRect">
            <a:avLst>
              <a:gd name="adj" fmla="val 29748"/>
            </a:avLst>
          </a:prstGeom>
          <a:solidFill>
            <a:srgbClr val="3598FE"/>
          </a:solidFill>
          <a:ln>
            <a:no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8473E5D-11E8-400C-B267-0999067B8C0C}"/>
              </a:ext>
            </a:extLst>
          </p:cNvPr>
          <p:cNvSpPr/>
          <p:nvPr/>
        </p:nvSpPr>
        <p:spPr>
          <a:xfrm>
            <a:off x="5191584" y="521171"/>
            <a:ext cx="1826141" cy="584775"/>
          </a:xfrm>
          <a:prstGeom prst="rect">
            <a:avLst/>
          </a:prstGeom>
        </p:spPr>
        <p:txBody>
          <a:bodyPr wrap="none">
            <a:spAutoFit/>
          </a:bodyPr>
          <a:lstStyle/>
          <a:p>
            <a:r>
              <a:rPr lang="zh-CN" altLang="en-US" sz="3200" dirty="0">
                <a:gradFill>
                  <a:gsLst>
                    <a:gs pos="0">
                      <a:schemeClr val="bg1"/>
                    </a:gs>
                    <a:gs pos="100000">
                      <a:schemeClr val="bg1"/>
                    </a:gs>
                  </a:gsLst>
                  <a:lin ang="2400000" scaled="0"/>
                </a:gradFill>
                <a:latin typeface="方正大标宋简体" panose="02010601030101010101" pitchFamily="2" charset="-122"/>
                <a:ea typeface="方正大标宋简体" panose="02010601030101010101" pitchFamily="2" charset="-122"/>
              </a:rPr>
              <a:t>项目背景</a:t>
            </a:r>
          </a:p>
        </p:txBody>
      </p:sp>
      <p:sp>
        <p:nvSpPr>
          <p:cNvPr id="15" name="等腰三角形 14">
            <a:extLst>
              <a:ext uri="{FF2B5EF4-FFF2-40B4-BE49-F238E27FC236}">
                <a16:creationId xmlns:a16="http://schemas.microsoft.com/office/drawing/2014/main" id="{E4C71CC2-3B4D-4EB8-ABF9-EEBBDC5A8FA9}"/>
              </a:ext>
            </a:extLst>
          </p:cNvPr>
          <p:cNvSpPr/>
          <p:nvPr/>
        </p:nvSpPr>
        <p:spPr>
          <a:xfrm rot="7108084">
            <a:off x="-948890" y="2378863"/>
            <a:ext cx="779536" cy="552507"/>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pic>
        <p:nvPicPr>
          <p:cNvPr id="1026" name="Picture 2" descr="http://s9.rr.itc.cn/r/wapChange/20174_27_17/a39sjx5311729014619.jpeg">
            <a:extLst>
              <a:ext uri="{FF2B5EF4-FFF2-40B4-BE49-F238E27FC236}">
                <a16:creationId xmlns:a16="http://schemas.microsoft.com/office/drawing/2014/main" id="{1D861EAC-E59A-4E0B-BEC7-6322E6958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924" y="1935683"/>
            <a:ext cx="3446915" cy="249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07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18">
            <a:extLst>
              <a:ext uri="{FF2B5EF4-FFF2-40B4-BE49-F238E27FC236}">
                <a16:creationId xmlns:a16="http://schemas.microsoft.com/office/drawing/2014/main" id="{D8B6CD6E-96DC-4589-A6FE-DE1CD798CA30}"/>
              </a:ext>
            </a:extLst>
          </p:cNvPr>
          <p:cNvSpPr/>
          <p:nvPr/>
        </p:nvSpPr>
        <p:spPr>
          <a:xfrm rot="11700000">
            <a:off x="2086665" y="1955975"/>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14">
            <a:extLst>
              <a:ext uri="{FF2B5EF4-FFF2-40B4-BE49-F238E27FC236}">
                <a16:creationId xmlns:a16="http://schemas.microsoft.com/office/drawing/2014/main" id="{1F6042BB-B0E1-48F6-820F-4103F6003CE9}"/>
              </a:ext>
            </a:extLst>
          </p:cNvPr>
          <p:cNvSpPr/>
          <p:nvPr/>
        </p:nvSpPr>
        <p:spPr>
          <a:xfrm rot="17100000">
            <a:off x="2854509" y="2270878"/>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等腰三角形 14">
            <a:extLst>
              <a:ext uri="{FF2B5EF4-FFF2-40B4-BE49-F238E27FC236}">
                <a16:creationId xmlns:a16="http://schemas.microsoft.com/office/drawing/2014/main" id="{51FA8A1C-10CD-47B5-AC3C-2E8033326D62}"/>
              </a:ext>
            </a:extLst>
          </p:cNvPr>
          <p:cNvSpPr/>
          <p:nvPr/>
        </p:nvSpPr>
        <p:spPr>
          <a:xfrm rot="4500000">
            <a:off x="3986621" y="2871610"/>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文本框 3">
            <a:extLst>
              <a:ext uri="{FF2B5EF4-FFF2-40B4-BE49-F238E27FC236}">
                <a16:creationId xmlns:a16="http://schemas.microsoft.com/office/drawing/2014/main" id="{01960883-00E5-4960-8000-9F2DEC794133}"/>
              </a:ext>
            </a:extLst>
          </p:cNvPr>
          <p:cNvSpPr txBox="1"/>
          <p:nvPr/>
        </p:nvSpPr>
        <p:spPr>
          <a:xfrm>
            <a:off x="5843814" y="2967335"/>
            <a:ext cx="3121994" cy="923330"/>
          </a:xfrm>
          <a:prstGeom prst="rect">
            <a:avLst/>
          </a:prstGeom>
          <a:noFill/>
        </p:spPr>
        <p:txBody>
          <a:bodyPr wrap="square" rtlCol="0">
            <a:spAutoFit/>
          </a:bodyPr>
          <a:lstStyle/>
          <a:p>
            <a:pPr algn="ctr"/>
            <a:r>
              <a:rPr lang="zh-CN" altLang="en-US" sz="5400" dirty="0">
                <a:solidFill>
                  <a:srgbClr val="002060"/>
                </a:solidFill>
                <a:latin typeface="方正清刻本悦宋简体" panose="02000000000000000000" pitchFamily="2" charset="-122"/>
                <a:ea typeface="方正清刻本悦宋简体" panose="02000000000000000000" pitchFamily="2" charset="-122"/>
              </a:rPr>
              <a:t>业务逻辑</a:t>
            </a:r>
          </a:p>
        </p:txBody>
      </p:sp>
      <p:sp>
        <p:nvSpPr>
          <p:cNvPr id="8" name="矩形: 圆角 7">
            <a:extLst>
              <a:ext uri="{FF2B5EF4-FFF2-40B4-BE49-F238E27FC236}">
                <a16:creationId xmlns:a16="http://schemas.microsoft.com/office/drawing/2014/main" id="{C498BE7F-BDFB-4433-8A46-E1D07FB68710}"/>
              </a:ext>
            </a:extLst>
          </p:cNvPr>
          <p:cNvSpPr/>
          <p:nvPr/>
        </p:nvSpPr>
        <p:spPr>
          <a:xfrm>
            <a:off x="12601008" y="3167390"/>
            <a:ext cx="1193933" cy="307778"/>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B37E35C8-B86E-43E0-B54F-BB5238483145}"/>
              </a:ext>
            </a:extLst>
          </p:cNvPr>
          <p:cNvSpPr/>
          <p:nvPr/>
        </p:nvSpPr>
        <p:spPr>
          <a:xfrm>
            <a:off x="12646727" y="3167390"/>
            <a:ext cx="1457281" cy="307777"/>
          </a:xfrm>
          <a:prstGeom prst="rect">
            <a:avLst/>
          </a:prstGeom>
        </p:spPr>
        <p:txBody>
          <a:bodyPr wrap="square">
            <a:spAutoFit/>
          </a:bodyPr>
          <a:lstStyle/>
          <a:p>
            <a:r>
              <a:rPr lang="zh-CN" altLang="en-US" sz="1400" dirty="0">
                <a:solidFill>
                  <a:srgbClr val="001529"/>
                </a:solidFill>
                <a:latin typeface="苏新诗柳楷简" panose="02010600000101010101" pitchFamily="2" charset="-122"/>
                <a:ea typeface="苏新诗柳楷简" panose="02010600000101010101" pitchFamily="2" charset="-122"/>
              </a:rPr>
              <a:t>总体用例图</a:t>
            </a:r>
          </a:p>
        </p:txBody>
      </p:sp>
      <p:grpSp>
        <p:nvGrpSpPr>
          <p:cNvPr id="10" name="组合 9">
            <a:extLst>
              <a:ext uri="{FF2B5EF4-FFF2-40B4-BE49-F238E27FC236}">
                <a16:creationId xmlns:a16="http://schemas.microsoft.com/office/drawing/2014/main" id="{B352903C-C58D-442C-A21B-A237774B2036}"/>
              </a:ext>
            </a:extLst>
          </p:cNvPr>
          <p:cNvGrpSpPr/>
          <p:nvPr/>
        </p:nvGrpSpPr>
        <p:grpSpPr>
          <a:xfrm>
            <a:off x="-2456728" y="2057556"/>
            <a:ext cx="2072286" cy="2741568"/>
            <a:chOff x="2199816" y="0"/>
            <a:chExt cx="7603941" cy="6858000"/>
          </a:xfrm>
        </p:grpSpPr>
        <p:sp>
          <p:nvSpPr>
            <p:cNvPr id="11" name="矩形: 圆角 10">
              <a:extLst>
                <a:ext uri="{FF2B5EF4-FFF2-40B4-BE49-F238E27FC236}">
                  <a16:creationId xmlns:a16="http://schemas.microsoft.com/office/drawing/2014/main" id="{5EF10E2E-DA93-41FF-A35C-9C2B2B001F1F}"/>
                </a:ext>
              </a:extLst>
            </p:cNvPr>
            <p:cNvSpPr/>
            <p:nvPr/>
          </p:nvSpPr>
          <p:spPr>
            <a:xfrm>
              <a:off x="2199816" y="0"/>
              <a:ext cx="7603941" cy="6805914"/>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4CC07C3-97B5-41CF-A9E2-8AAF2BF85541}"/>
                </a:ext>
              </a:extLst>
            </p:cNvPr>
            <p:cNvPicPr>
              <a:picLocks noChangeAspect="1"/>
            </p:cNvPicPr>
            <p:nvPr/>
          </p:nvPicPr>
          <p:blipFill>
            <a:blip r:embed="rId2"/>
            <a:stretch>
              <a:fillRect/>
            </a:stretch>
          </p:blipFill>
          <p:spPr>
            <a:xfrm>
              <a:off x="2286000" y="0"/>
              <a:ext cx="7466785" cy="6858000"/>
            </a:xfrm>
            <a:prstGeom prst="rect">
              <a:avLst/>
            </a:prstGeom>
          </p:spPr>
        </p:pic>
      </p:grpSp>
    </p:spTree>
    <p:extLst>
      <p:ext uri="{BB962C8B-B14F-4D97-AF65-F5344CB8AC3E}">
        <p14:creationId xmlns:p14="http://schemas.microsoft.com/office/powerpoint/2010/main" val="41104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等腰三角形 13">
            <a:extLst>
              <a:ext uri="{FF2B5EF4-FFF2-40B4-BE49-F238E27FC236}">
                <a16:creationId xmlns:a16="http://schemas.microsoft.com/office/drawing/2014/main" id="{9320CF12-8ACF-4F2B-9F46-3066F4108B4A}"/>
              </a:ext>
            </a:extLst>
          </p:cNvPr>
          <p:cNvSpPr/>
          <p:nvPr>
            <p:custDataLst>
              <p:tags r:id="rId1"/>
            </p:custDataLst>
          </p:nvPr>
        </p:nvSpPr>
        <p:spPr>
          <a:xfrm rot="8100000">
            <a:off x="9051146" y="2747798"/>
            <a:ext cx="442887" cy="504112"/>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246D3B80-E26E-4E95-9E5D-E8AF25C1CB90}"/>
              </a:ext>
            </a:extLst>
          </p:cNvPr>
          <p:cNvSpPr/>
          <p:nvPr/>
        </p:nvSpPr>
        <p:spPr>
          <a:xfrm>
            <a:off x="9272591" y="3015851"/>
            <a:ext cx="2394690"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236DCB9E-2480-4A5D-A0A6-5044F35588AB}"/>
              </a:ext>
            </a:extLst>
          </p:cNvPr>
          <p:cNvSpPr/>
          <p:nvPr/>
        </p:nvSpPr>
        <p:spPr>
          <a:xfrm>
            <a:off x="9488087" y="3162261"/>
            <a:ext cx="1963697"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总体用例图</a:t>
            </a:r>
          </a:p>
        </p:txBody>
      </p:sp>
      <p:sp>
        <p:nvSpPr>
          <p:cNvPr id="8" name="等腰三角形 14">
            <a:extLst>
              <a:ext uri="{FF2B5EF4-FFF2-40B4-BE49-F238E27FC236}">
                <a16:creationId xmlns:a16="http://schemas.microsoft.com/office/drawing/2014/main" id="{509897B2-4CB1-49BF-A0FF-E204E1C1EA34}"/>
              </a:ext>
            </a:extLst>
          </p:cNvPr>
          <p:cNvSpPr/>
          <p:nvPr/>
        </p:nvSpPr>
        <p:spPr>
          <a:xfrm rot="12275547">
            <a:off x="12377554" y="3477061"/>
            <a:ext cx="312086" cy="244523"/>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9" name="组合 8">
            <a:extLst>
              <a:ext uri="{FF2B5EF4-FFF2-40B4-BE49-F238E27FC236}">
                <a16:creationId xmlns:a16="http://schemas.microsoft.com/office/drawing/2014/main" id="{C020AFFE-A4B1-438C-8D13-178447BE76CF}"/>
              </a:ext>
            </a:extLst>
          </p:cNvPr>
          <p:cNvGrpSpPr/>
          <p:nvPr/>
        </p:nvGrpSpPr>
        <p:grpSpPr>
          <a:xfrm>
            <a:off x="524719" y="592560"/>
            <a:ext cx="7375177" cy="5661304"/>
            <a:chOff x="2199816" y="0"/>
            <a:chExt cx="7603941" cy="6805914"/>
          </a:xfrm>
        </p:grpSpPr>
        <p:sp>
          <p:nvSpPr>
            <p:cNvPr id="10" name="矩形: 圆角 9">
              <a:extLst>
                <a:ext uri="{FF2B5EF4-FFF2-40B4-BE49-F238E27FC236}">
                  <a16:creationId xmlns:a16="http://schemas.microsoft.com/office/drawing/2014/main" id="{9962190F-5842-480D-9102-D4359810B08E}"/>
                </a:ext>
              </a:extLst>
            </p:cNvPr>
            <p:cNvSpPr/>
            <p:nvPr/>
          </p:nvSpPr>
          <p:spPr>
            <a:xfrm>
              <a:off x="2199816" y="0"/>
              <a:ext cx="7603941" cy="6805914"/>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D142F318-A1CB-4703-A463-1C61C3B2CEA2}"/>
                </a:ext>
              </a:extLst>
            </p:cNvPr>
            <p:cNvPicPr>
              <a:picLocks noChangeAspect="1"/>
            </p:cNvPicPr>
            <p:nvPr/>
          </p:nvPicPr>
          <p:blipFill>
            <a:blip r:embed="rId3"/>
            <a:stretch>
              <a:fillRect/>
            </a:stretch>
          </p:blipFill>
          <p:spPr>
            <a:xfrm>
              <a:off x="2438427" y="52087"/>
              <a:ext cx="7268482" cy="6753827"/>
            </a:xfrm>
            <a:prstGeom prst="rect">
              <a:avLst/>
            </a:prstGeom>
          </p:spPr>
        </p:pic>
      </p:grpSp>
    </p:spTree>
    <p:extLst>
      <p:ext uri="{BB962C8B-B14F-4D97-AF65-F5344CB8AC3E}">
        <p14:creationId xmlns:p14="http://schemas.microsoft.com/office/powerpoint/2010/main" val="18054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5E87BE9-D337-4EE8-AE7A-2882187B497B}"/>
              </a:ext>
            </a:extLst>
          </p:cNvPr>
          <p:cNvGrpSpPr/>
          <p:nvPr/>
        </p:nvGrpSpPr>
        <p:grpSpPr>
          <a:xfrm>
            <a:off x="889050" y="541788"/>
            <a:ext cx="10413899" cy="9084126"/>
            <a:chOff x="2199816" y="0"/>
            <a:chExt cx="7603941" cy="6805914"/>
          </a:xfrm>
        </p:grpSpPr>
        <p:sp>
          <p:nvSpPr>
            <p:cNvPr id="6" name="矩形: 圆角 5">
              <a:extLst>
                <a:ext uri="{FF2B5EF4-FFF2-40B4-BE49-F238E27FC236}">
                  <a16:creationId xmlns:a16="http://schemas.microsoft.com/office/drawing/2014/main" id="{D5912088-A6EB-4660-95F1-851E4B8F4AE0}"/>
                </a:ext>
              </a:extLst>
            </p:cNvPr>
            <p:cNvSpPr/>
            <p:nvPr/>
          </p:nvSpPr>
          <p:spPr>
            <a:xfrm>
              <a:off x="2199816" y="0"/>
              <a:ext cx="7603941" cy="6805914"/>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DE18429-C56B-439A-9421-DA59C57F5F0A}"/>
                </a:ext>
              </a:extLst>
            </p:cNvPr>
            <p:cNvPicPr>
              <a:picLocks noChangeAspect="1"/>
            </p:cNvPicPr>
            <p:nvPr/>
          </p:nvPicPr>
          <p:blipFill>
            <a:blip r:embed="rId3"/>
            <a:stretch>
              <a:fillRect/>
            </a:stretch>
          </p:blipFill>
          <p:spPr>
            <a:xfrm>
              <a:off x="2438427" y="52087"/>
              <a:ext cx="7268482" cy="6753827"/>
            </a:xfrm>
            <a:prstGeom prst="rect">
              <a:avLst/>
            </a:prstGeom>
          </p:spPr>
        </p:pic>
      </p:grpSp>
      <p:sp>
        <p:nvSpPr>
          <p:cNvPr id="14" name="PA_等腰三角形 13">
            <a:extLst>
              <a:ext uri="{FF2B5EF4-FFF2-40B4-BE49-F238E27FC236}">
                <a16:creationId xmlns:a16="http://schemas.microsoft.com/office/drawing/2014/main" id="{9320CF12-8ACF-4F2B-9F46-3066F4108B4A}"/>
              </a:ext>
            </a:extLst>
          </p:cNvPr>
          <p:cNvSpPr/>
          <p:nvPr>
            <p:custDataLst>
              <p:tags r:id="rId1"/>
            </p:custDataLst>
          </p:nvPr>
        </p:nvSpPr>
        <p:spPr>
          <a:xfrm rot="11887682">
            <a:off x="12629723" y="2829786"/>
            <a:ext cx="442887" cy="504112"/>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246D3B80-E26E-4E95-9E5D-E8AF25C1CB90}"/>
              </a:ext>
            </a:extLst>
          </p:cNvPr>
          <p:cNvSpPr/>
          <p:nvPr/>
        </p:nvSpPr>
        <p:spPr>
          <a:xfrm>
            <a:off x="12851168" y="3097839"/>
            <a:ext cx="2394690"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236DCB9E-2480-4A5D-A0A6-5044F35588AB}"/>
              </a:ext>
            </a:extLst>
          </p:cNvPr>
          <p:cNvSpPr/>
          <p:nvPr/>
        </p:nvSpPr>
        <p:spPr>
          <a:xfrm>
            <a:off x="13066664" y="3244249"/>
            <a:ext cx="1963697"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总体用例图</a:t>
            </a:r>
          </a:p>
        </p:txBody>
      </p:sp>
    </p:spTree>
    <p:extLst>
      <p:ext uri="{BB962C8B-B14F-4D97-AF65-F5344CB8AC3E}">
        <p14:creationId xmlns:p14="http://schemas.microsoft.com/office/powerpoint/2010/main" val="393430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5E87BE9-D337-4EE8-AE7A-2882187B497B}"/>
              </a:ext>
            </a:extLst>
          </p:cNvPr>
          <p:cNvGrpSpPr/>
          <p:nvPr/>
        </p:nvGrpSpPr>
        <p:grpSpPr>
          <a:xfrm>
            <a:off x="889050" y="-2819250"/>
            <a:ext cx="10413899" cy="9084126"/>
            <a:chOff x="2199816" y="0"/>
            <a:chExt cx="7603941" cy="6805914"/>
          </a:xfrm>
        </p:grpSpPr>
        <p:sp>
          <p:nvSpPr>
            <p:cNvPr id="6" name="矩形: 圆角 5">
              <a:extLst>
                <a:ext uri="{FF2B5EF4-FFF2-40B4-BE49-F238E27FC236}">
                  <a16:creationId xmlns:a16="http://schemas.microsoft.com/office/drawing/2014/main" id="{D5912088-A6EB-4660-95F1-851E4B8F4AE0}"/>
                </a:ext>
              </a:extLst>
            </p:cNvPr>
            <p:cNvSpPr/>
            <p:nvPr/>
          </p:nvSpPr>
          <p:spPr>
            <a:xfrm>
              <a:off x="2199816" y="0"/>
              <a:ext cx="7603941" cy="6805914"/>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DE18429-C56B-439A-9421-DA59C57F5F0A}"/>
                </a:ext>
              </a:extLst>
            </p:cNvPr>
            <p:cNvPicPr>
              <a:picLocks noChangeAspect="1"/>
            </p:cNvPicPr>
            <p:nvPr/>
          </p:nvPicPr>
          <p:blipFill>
            <a:blip r:embed="rId3"/>
            <a:stretch>
              <a:fillRect/>
            </a:stretch>
          </p:blipFill>
          <p:spPr>
            <a:xfrm>
              <a:off x="2438427" y="52087"/>
              <a:ext cx="7268482" cy="6753827"/>
            </a:xfrm>
            <a:prstGeom prst="rect">
              <a:avLst/>
            </a:prstGeom>
          </p:spPr>
        </p:pic>
      </p:grpSp>
      <p:sp>
        <p:nvSpPr>
          <p:cNvPr id="14" name="PA_等腰三角形 13">
            <a:extLst>
              <a:ext uri="{FF2B5EF4-FFF2-40B4-BE49-F238E27FC236}">
                <a16:creationId xmlns:a16="http://schemas.microsoft.com/office/drawing/2014/main" id="{9320CF12-8ACF-4F2B-9F46-3066F4108B4A}"/>
              </a:ext>
            </a:extLst>
          </p:cNvPr>
          <p:cNvSpPr/>
          <p:nvPr>
            <p:custDataLst>
              <p:tags r:id="rId1"/>
            </p:custDataLst>
          </p:nvPr>
        </p:nvSpPr>
        <p:spPr>
          <a:xfrm rot="11887682">
            <a:off x="12629723" y="2829786"/>
            <a:ext cx="442887" cy="504112"/>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246D3B80-E26E-4E95-9E5D-E8AF25C1CB90}"/>
              </a:ext>
            </a:extLst>
          </p:cNvPr>
          <p:cNvSpPr/>
          <p:nvPr/>
        </p:nvSpPr>
        <p:spPr>
          <a:xfrm>
            <a:off x="12851168" y="3097839"/>
            <a:ext cx="2394690"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236DCB9E-2480-4A5D-A0A6-5044F35588AB}"/>
              </a:ext>
            </a:extLst>
          </p:cNvPr>
          <p:cNvSpPr/>
          <p:nvPr/>
        </p:nvSpPr>
        <p:spPr>
          <a:xfrm>
            <a:off x="13066664" y="3244249"/>
            <a:ext cx="1963697"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总体用例图</a:t>
            </a:r>
          </a:p>
        </p:txBody>
      </p:sp>
      <p:sp>
        <p:nvSpPr>
          <p:cNvPr id="8" name="等腰三角形 14">
            <a:extLst>
              <a:ext uri="{FF2B5EF4-FFF2-40B4-BE49-F238E27FC236}">
                <a16:creationId xmlns:a16="http://schemas.microsoft.com/office/drawing/2014/main" id="{06972DA2-A8FF-4B71-99BB-51F64D6D5B5C}"/>
              </a:ext>
            </a:extLst>
          </p:cNvPr>
          <p:cNvSpPr/>
          <p:nvPr/>
        </p:nvSpPr>
        <p:spPr>
          <a:xfrm rot="14415861">
            <a:off x="-1144841" y="3311589"/>
            <a:ext cx="490399" cy="324823"/>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Tree>
    <p:extLst>
      <p:ext uri="{BB962C8B-B14F-4D97-AF65-F5344CB8AC3E}">
        <p14:creationId xmlns:p14="http://schemas.microsoft.com/office/powerpoint/2010/main" val="349655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18">
            <a:extLst>
              <a:ext uri="{FF2B5EF4-FFF2-40B4-BE49-F238E27FC236}">
                <a16:creationId xmlns:a16="http://schemas.microsoft.com/office/drawing/2014/main" id="{D8B6CD6E-96DC-4589-A6FE-DE1CD798CA30}"/>
              </a:ext>
            </a:extLst>
          </p:cNvPr>
          <p:cNvSpPr/>
          <p:nvPr/>
        </p:nvSpPr>
        <p:spPr>
          <a:xfrm rot="11700000">
            <a:off x="2086665" y="1955975"/>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14">
            <a:extLst>
              <a:ext uri="{FF2B5EF4-FFF2-40B4-BE49-F238E27FC236}">
                <a16:creationId xmlns:a16="http://schemas.microsoft.com/office/drawing/2014/main" id="{1F6042BB-B0E1-48F6-820F-4103F6003CE9}"/>
              </a:ext>
            </a:extLst>
          </p:cNvPr>
          <p:cNvSpPr/>
          <p:nvPr/>
        </p:nvSpPr>
        <p:spPr>
          <a:xfrm rot="14630373">
            <a:off x="2854509" y="2270878"/>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等腰三角形 14">
            <a:extLst>
              <a:ext uri="{FF2B5EF4-FFF2-40B4-BE49-F238E27FC236}">
                <a16:creationId xmlns:a16="http://schemas.microsoft.com/office/drawing/2014/main" id="{51FA8A1C-10CD-47B5-AC3C-2E8033326D62}"/>
              </a:ext>
            </a:extLst>
          </p:cNvPr>
          <p:cNvSpPr/>
          <p:nvPr/>
        </p:nvSpPr>
        <p:spPr>
          <a:xfrm rot="8684873">
            <a:off x="3986621" y="2871610"/>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文本框 3">
            <a:extLst>
              <a:ext uri="{FF2B5EF4-FFF2-40B4-BE49-F238E27FC236}">
                <a16:creationId xmlns:a16="http://schemas.microsoft.com/office/drawing/2014/main" id="{01960883-00E5-4960-8000-9F2DEC794133}"/>
              </a:ext>
            </a:extLst>
          </p:cNvPr>
          <p:cNvSpPr txBox="1"/>
          <p:nvPr/>
        </p:nvSpPr>
        <p:spPr>
          <a:xfrm>
            <a:off x="5843814" y="2967335"/>
            <a:ext cx="3121994" cy="923330"/>
          </a:xfrm>
          <a:prstGeom prst="rect">
            <a:avLst/>
          </a:prstGeom>
          <a:noFill/>
        </p:spPr>
        <p:txBody>
          <a:bodyPr wrap="square" rtlCol="0">
            <a:spAutoFit/>
          </a:bodyPr>
          <a:lstStyle/>
          <a:p>
            <a:pPr algn="ctr"/>
            <a:r>
              <a:rPr lang="zh-CN" altLang="en-US" sz="5400" dirty="0">
                <a:solidFill>
                  <a:srgbClr val="001529"/>
                </a:solidFill>
                <a:latin typeface="方正清刻本悦宋简体" panose="02000000000000000000" pitchFamily="2" charset="-122"/>
                <a:ea typeface="方正清刻本悦宋简体" panose="02000000000000000000" pitchFamily="2" charset="-122"/>
              </a:rPr>
              <a:t>项目架构</a:t>
            </a:r>
          </a:p>
        </p:txBody>
      </p:sp>
      <p:sp>
        <p:nvSpPr>
          <p:cNvPr id="8" name="矩形: 圆角 7">
            <a:extLst>
              <a:ext uri="{FF2B5EF4-FFF2-40B4-BE49-F238E27FC236}">
                <a16:creationId xmlns:a16="http://schemas.microsoft.com/office/drawing/2014/main" id="{C1499E9C-B55F-4486-8127-D7273C316987}"/>
              </a:ext>
            </a:extLst>
          </p:cNvPr>
          <p:cNvSpPr/>
          <p:nvPr/>
        </p:nvSpPr>
        <p:spPr>
          <a:xfrm>
            <a:off x="12511000" y="3028401"/>
            <a:ext cx="588915" cy="921102"/>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E9455508-50A5-4507-BC5E-79C021420B70}"/>
              </a:ext>
            </a:extLst>
          </p:cNvPr>
          <p:cNvSpPr/>
          <p:nvPr/>
        </p:nvSpPr>
        <p:spPr>
          <a:xfrm>
            <a:off x="12422830" y="3304286"/>
            <a:ext cx="1354169" cy="369332"/>
          </a:xfrm>
          <a:prstGeom prst="rect">
            <a:avLst/>
          </a:prstGeom>
        </p:spPr>
        <p:txBody>
          <a:bodyPr wrap="square">
            <a:spAutoFit/>
          </a:bodyPr>
          <a:lstStyle/>
          <a:p>
            <a:r>
              <a:rPr lang="zh-CN" altLang="en-US" dirty="0">
                <a:solidFill>
                  <a:srgbClr val="001529"/>
                </a:solidFill>
                <a:latin typeface="苏新诗柳楷简" panose="02010600000101010101" pitchFamily="2" charset="-122"/>
                <a:ea typeface="苏新诗柳楷简" panose="02010600000101010101" pitchFamily="2" charset="-122"/>
              </a:rPr>
              <a:t>架构图</a:t>
            </a:r>
          </a:p>
        </p:txBody>
      </p:sp>
      <p:grpSp>
        <p:nvGrpSpPr>
          <p:cNvPr id="10" name="组合 9">
            <a:extLst>
              <a:ext uri="{FF2B5EF4-FFF2-40B4-BE49-F238E27FC236}">
                <a16:creationId xmlns:a16="http://schemas.microsoft.com/office/drawing/2014/main" id="{9F4D8C23-ECC8-4C03-9B72-EAA8A7D5E976}"/>
              </a:ext>
            </a:extLst>
          </p:cNvPr>
          <p:cNvGrpSpPr/>
          <p:nvPr/>
        </p:nvGrpSpPr>
        <p:grpSpPr>
          <a:xfrm>
            <a:off x="4420185" y="-3368674"/>
            <a:ext cx="3299891" cy="3236475"/>
            <a:chOff x="2199816" y="0"/>
            <a:chExt cx="7603941" cy="6805914"/>
          </a:xfrm>
        </p:grpSpPr>
        <p:sp>
          <p:nvSpPr>
            <p:cNvPr id="11" name="矩形: 圆角 10">
              <a:extLst>
                <a:ext uri="{FF2B5EF4-FFF2-40B4-BE49-F238E27FC236}">
                  <a16:creationId xmlns:a16="http://schemas.microsoft.com/office/drawing/2014/main" id="{B56713E9-FB10-4CEF-9620-7844872C4B26}"/>
                </a:ext>
              </a:extLst>
            </p:cNvPr>
            <p:cNvSpPr/>
            <p:nvPr/>
          </p:nvSpPr>
          <p:spPr>
            <a:xfrm>
              <a:off x="2199816" y="0"/>
              <a:ext cx="7603941" cy="6805914"/>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23E6BC4-DFA8-4A52-BB7D-D0046E13E449}"/>
                </a:ext>
              </a:extLst>
            </p:cNvPr>
            <p:cNvPicPr>
              <a:picLocks noChangeAspect="1"/>
            </p:cNvPicPr>
            <p:nvPr/>
          </p:nvPicPr>
          <p:blipFill>
            <a:blip r:embed="rId2"/>
            <a:stretch>
              <a:fillRect/>
            </a:stretch>
          </p:blipFill>
          <p:spPr>
            <a:xfrm>
              <a:off x="2438427" y="52087"/>
              <a:ext cx="7268482" cy="6753827"/>
            </a:xfrm>
            <a:prstGeom prst="rect">
              <a:avLst/>
            </a:prstGeom>
          </p:spPr>
        </p:pic>
      </p:grpSp>
    </p:spTree>
    <p:extLst>
      <p:ext uri="{BB962C8B-B14F-4D97-AF65-F5344CB8AC3E}">
        <p14:creationId xmlns:p14="http://schemas.microsoft.com/office/powerpoint/2010/main" val="318484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14">
            <a:extLst>
              <a:ext uri="{FF2B5EF4-FFF2-40B4-BE49-F238E27FC236}">
                <a16:creationId xmlns:a16="http://schemas.microsoft.com/office/drawing/2014/main" id="{6476204C-9F6A-4318-A483-5C1CE06729ED}"/>
              </a:ext>
            </a:extLst>
          </p:cNvPr>
          <p:cNvSpPr/>
          <p:nvPr/>
        </p:nvSpPr>
        <p:spPr>
          <a:xfrm rot="14942132">
            <a:off x="-774710" y="3322411"/>
            <a:ext cx="472307" cy="457766"/>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 name="PA_等腰三角形 13">
            <a:extLst>
              <a:ext uri="{FF2B5EF4-FFF2-40B4-BE49-F238E27FC236}">
                <a16:creationId xmlns:a16="http://schemas.microsoft.com/office/drawing/2014/main" id="{CA6147AB-EF87-44FF-92FB-D1FB6E09B49A}"/>
              </a:ext>
            </a:extLst>
          </p:cNvPr>
          <p:cNvSpPr/>
          <p:nvPr>
            <p:custDataLst>
              <p:tags r:id="rId1"/>
            </p:custDataLst>
          </p:nvPr>
        </p:nvSpPr>
        <p:spPr>
          <a:xfrm rot="8100000">
            <a:off x="8547648" y="2721364"/>
            <a:ext cx="442887" cy="504112"/>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17EC1E7-3ACF-4042-B521-CA7393CDB17F}"/>
              </a:ext>
            </a:extLst>
          </p:cNvPr>
          <p:cNvGrpSpPr/>
          <p:nvPr/>
        </p:nvGrpSpPr>
        <p:grpSpPr>
          <a:xfrm>
            <a:off x="432148" y="237995"/>
            <a:ext cx="6501008" cy="6306854"/>
            <a:chOff x="432148" y="237995"/>
            <a:chExt cx="6501008" cy="6306854"/>
          </a:xfrm>
        </p:grpSpPr>
        <p:sp>
          <p:nvSpPr>
            <p:cNvPr id="6" name="矩形: 圆角 5">
              <a:extLst>
                <a:ext uri="{FF2B5EF4-FFF2-40B4-BE49-F238E27FC236}">
                  <a16:creationId xmlns:a16="http://schemas.microsoft.com/office/drawing/2014/main" id="{D5912088-A6EB-4660-95F1-851E4B8F4AE0}"/>
                </a:ext>
              </a:extLst>
            </p:cNvPr>
            <p:cNvSpPr/>
            <p:nvPr/>
          </p:nvSpPr>
          <p:spPr>
            <a:xfrm>
              <a:off x="432148" y="237995"/>
              <a:ext cx="6501008" cy="6306854"/>
            </a:xfrm>
            <a:prstGeom prst="roundRect">
              <a:avLst>
                <a:gd name="adj" fmla="val 2576"/>
              </a:avLst>
            </a:prstGeom>
            <a:solidFill>
              <a:schemeClr val="bg1"/>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55216D5-A1AC-445D-A3B3-D51350399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9" y="378528"/>
              <a:ext cx="6010026" cy="6100944"/>
            </a:xfrm>
            <a:prstGeom prst="rect">
              <a:avLst/>
            </a:prstGeom>
          </p:spPr>
        </p:pic>
      </p:grpSp>
      <p:sp>
        <p:nvSpPr>
          <p:cNvPr id="14" name="矩形: 圆角 13">
            <a:extLst>
              <a:ext uri="{FF2B5EF4-FFF2-40B4-BE49-F238E27FC236}">
                <a16:creationId xmlns:a16="http://schemas.microsoft.com/office/drawing/2014/main" id="{1BCD35F3-FFD3-4800-98B2-E7487CF30E33}"/>
              </a:ext>
            </a:extLst>
          </p:cNvPr>
          <p:cNvSpPr/>
          <p:nvPr/>
        </p:nvSpPr>
        <p:spPr>
          <a:xfrm>
            <a:off x="8769093" y="2989417"/>
            <a:ext cx="1758230"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D2735911-950C-4E03-BCEC-D3C4E5AC1AFE}"/>
              </a:ext>
            </a:extLst>
          </p:cNvPr>
          <p:cNvSpPr/>
          <p:nvPr/>
        </p:nvSpPr>
        <p:spPr>
          <a:xfrm>
            <a:off x="9014891" y="3135827"/>
            <a:ext cx="1354169"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架构图</a:t>
            </a:r>
          </a:p>
        </p:txBody>
      </p:sp>
    </p:spTree>
    <p:extLst>
      <p:ext uri="{BB962C8B-B14F-4D97-AF65-F5344CB8AC3E}">
        <p14:creationId xmlns:p14="http://schemas.microsoft.com/office/powerpoint/2010/main" val="3676526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FE9389-AAE6-4FD9-8E83-EB307052AB07}"/>
              </a:ext>
            </a:extLst>
          </p:cNvPr>
          <p:cNvGrpSpPr/>
          <p:nvPr/>
        </p:nvGrpSpPr>
        <p:grpSpPr>
          <a:xfrm>
            <a:off x="813147" y="1203115"/>
            <a:ext cx="10565705" cy="9494727"/>
            <a:chOff x="432148" y="237995"/>
            <a:chExt cx="6501008" cy="6306854"/>
          </a:xfrm>
        </p:grpSpPr>
        <p:sp>
          <p:nvSpPr>
            <p:cNvPr id="6" name="矩形: 圆角 5">
              <a:extLst>
                <a:ext uri="{FF2B5EF4-FFF2-40B4-BE49-F238E27FC236}">
                  <a16:creationId xmlns:a16="http://schemas.microsoft.com/office/drawing/2014/main" id="{D5912088-A6EB-4660-95F1-851E4B8F4AE0}"/>
                </a:ext>
              </a:extLst>
            </p:cNvPr>
            <p:cNvSpPr/>
            <p:nvPr/>
          </p:nvSpPr>
          <p:spPr>
            <a:xfrm>
              <a:off x="432148" y="237995"/>
              <a:ext cx="6501008" cy="6306854"/>
            </a:xfrm>
            <a:prstGeom prst="roundRect">
              <a:avLst>
                <a:gd name="adj" fmla="val 2576"/>
              </a:avLst>
            </a:prstGeom>
            <a:solidFill>
              <a:schemeClr val="bg1"/>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55216D5-A1AC-445D-A3B3-D51350399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9" y="378528"/>
              <a:ext cx="6010026" cy="6100944"/>
            </a:xfrm>
            <a:prstGeom prst="rect">
              <a:avLst/>
            </a:prstGeom>
          </p:spPr>
        </p:pic>
      </p:grpSp>
      <p:sp>
        <p:nvSpPr>
          <p:cNvPr id="5" name="PA_等腰三角形 13">
            <a:extLst>
              <a:ext uri="{FF2B5EF4-FFF2-40B4-BE49-F238E27FC236}">
                <a16:creationId xmlns:a16="http://schemas.microsoft.com/office/drawing/2014/main" id="{0E03AF49-EB62-47A3-8428-408BFB987FEB}"/>
              </a:ext>
            </a:extLst>
          </p:cNvPr>
          <p:cNvSpPr/>
          <p:nvPr>
            <p:custDataLst>
              <p:tags r:id="rId1"/>
            </p:custDataLst>
          </p:nvPr>
        </p:nvSpPr>
        <p:spPr>
          <a:xfrm rot="3736353">
            <a:off x="13384148" y="4769927"/>
            <a:ext cx="372166" cy="411756"/>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676A8ED0-24F4-43FB-AFFB-62D6A13C2006}"/>
              </a:ext>
            </a:extLst>
          </p:cNvPr>
          <p:cNvSpPr/>
          <p:nvPr/>
        </p:nvSpPr>
        <p:spPr>
          <a:xfrm rot="16200000">
            <a:off x="12413570" y="3366905"/>
            <a:ext cx="1775690" cy="921102"/>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054060B9-4205-4B6B-99B5-32AC4EF67F3B}"/>
              </a:ext>
            </a:extLst>
          </p:cNvPr>
          <p:cNvSpPr/>
          <p:nvPr/>
        </p:nvSpPr>
        <p:spPr>
          <a:xfrm rot="16200000">
            <a:off x="12686379" y="3126961"/>
            <a:ext cx="1354169" cy="1384995"/>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架</a:t>
            </a:r>
            <a:endParaRPr lang="en-US" altLang="zh-CN" sz="2800" dirty="0">
              <a:solidFill>
                <a:srgbClr val="001529"/>
              </a:solidFill>
              <a:latin typeface="苏新诗柳楷简" panose="02010600000101010101" pitchFamily="2" charset="-122"/>
              <a:ea typeface="苏新诗柳楷简" panose="02010600000101010101" pitchFamily="2" charset="-122"/>
            </a:endParaRPr>
          </a:p>
          <a:p>
            <a:r>
              <a:rPr lang="zh-CN" altLang="en-US" sz="2800" dirty="0">
                <a:solidFill>
                  <a:srgbClr val="001529"/>
                </a:solidFill>
                <a:latin typeface="苏新诗柳楷简" panose="02010600000101010101" pitchFamily="2" charset="-122"/>
                <a:ea typeface="苏新诗柳楷简" panose="02010600000101010101" pitchFamily="2" charset="-122"/>
              </a:rPr>
              <a:t>构</a:t>
            </a:r>
            <a:endParaRPr lang="en-US" altLang="zh-CN" sz="2800" dirty="0">
              <a:solidFill>
                <a:srgbClr val="001529"/>
              </a:solidFill>
              <a:latin typeface="苏新诗柳楷简" panose="02010600000101010101" pitchFamily="2" charset="-122"/>
              <a:ea typeface="苏新诗柳楷简" panose="02010600000101010101" pitchFamily="2" charset="-122"/>
            </a:endParaRPr>
          </a:p>
          <a:p>
            <a:r>
              <a:rPr lang="zh-CN" altLang="en-US" sz="2800" dirty="0">
                <a:solidFill>
                  <a:srgbClr val="001529"/>
                </a:solidFill>
                <a:latin typeface="苏新诗柳楷简" panose="02010600000101010101" pitchFamily="2" charset="-122"/>
                <a:ea typeface="苏新诗柳楷简" panose="02010600000101010101" pitchFamily="2" charset="-122"/>
              </a:rPr>
              <a:t>图</a:t>
            </a:r>
          </a:p>
        </p:txBody>
      </p:sp>
    </p:spTree>
    <p:extLst>
      <p:ext uri="{BB962C8B-B14F-4D97-AF65-F5344CB8AC3E}">
        <p14:creationId xmlns:p14="http://schemas.microsoft.com/office/powerpoint/2010/main" val="770741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FE9389-AAE6-4FD9-8E83-EB307052AB07}"/>
              </a:ext>
            </a:extLst>
          </p:cNvPr>
          <p:cNvGrpSpPr/>
          <p:nvPr/>
        </p:nvGrpSpPr>
        <p:grpSpPr>
          <a:xfrm>
            <a:off x="813147" y="-744786"/>
            <a:ext cx="10565705" cy="9494727"/>
            <a:chOff x="432148" y="237995"/>
            <a:chExt cx="6501008" cy="6306854"/>
          </a:xfrm>
        </p:grpSpPr>
        <p:sp>
          <p:nvSpPr>
            <p:cNvPr id="6" name="矩形: 圆角 5">
              <a:extLst>
                <a:ext uri="{FF2B5EF4-FFF2-40B4-BE49-F238E27FC236}">
                  <a16:creationId xmlns:a16="http://schemas.microsoft.com/office/drawing/2014/main" id="{D5912088-A6EB-4660-95F1-851E4B8F4AE0}"/>
                </a:ext>
              </a:extLst>
            </p:cNvPr>
            <p:cNvSpPr/>
            <p:nvPr/>
          </p:nvSpPr>
          <p:spPr>
            <a:xfrm>
              <a:off x="432148" y="237995"/>
              <a:ext cx="6501008" cy="6306854"/>
            </a:xfrm>
            <a:prstGeom prst="roundRect">
              <a:avLst>
                <a:gd name="adj" fmla="val 2576"/>
              </a:avLst>
            </a:prstGeom>
            <a:solidFill>
              <a:schemeClr val="bg1"/>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55216D5-A1AC-445D-A3B3-D51350399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39" y="378528"/>
              <a:ext cx="6010026" cy="6100944"/>
            </a:xfrm>
            <a:prstGeom prst="rect">
              <a:avLst/>
            </a:prstGeom>
          </p:spPr>
        </p:pic>
      </p:grpSp>
    </p:spTree>
    <p:extLst>
      <p:ext uri="{BB962C8B-B14F-4D97-AF65-F5344CB8AC3E}">
        <p14:creationId xmlns:p14="http://schemas.microsoft.com/office/powerpoint/2010/main" val="378361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ED50BC00-4861-4298-AAF3-E73570B49C01}"/>
              </a:ext>
            </a:extLst>
          </p:cNvPr>
          <p:cNvSpPr/>
          <p:nvPr/>
        </p:nvSpPr>
        <p:spPr>
          <a:xfrm>
            <a:off x="2198989" y="1466861"/>
            <a:ext cx="7794021" cy="437233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5240A04-19B5-45B4-97B5-61FB893DC389}"/>
              </a:ext>
            </a:extLst>
          </p:cNvPr>
          <p:cNvGrpSpPr/>
          <p:nvPr/>
        </p:nvGrpSpPr>
        <p:grpSpPr>
          <a:xfrm>
            <a:off x="-1930651" y="-1581867"/>
            <a:ext cx="7635240" cy="5859541"/>
            <a:chOff x="5364480" y="283868"/>
            <a:chExt cx="7635240" cy="5859541"/>
          </a:xfrm>
        </p:grpSpPr>
        <p:cxnSp>
          <p:nvCxnSpPr>
            <p:cNvPr id="17" name="直接连接符 16">
              <a:extLst>
                <a:ext uri="{FF2B5EF4-FFF2-40B4-BE49-F238E27FC236}">
                  <a16:creationId xmlns:a16="http://schemas.microsoft.com/office/drawing/2014/main" id="{FE75814A-45BD-4950-910B-A9C6E97ADA13}"/>
                </a:ext>
              </a:extLst>
            </p:cNvPr>
            <p:cNvCxnSpPr>
              <a:cxnSpLocks/>
            </p:cNvCxnSpPr>
            <p:nvPr/>
          </p:nvCxnSpPr>
          <p:spPr>
            <a:xfrm>
              <a:off x="6677464" y="1828800"/>
              <a:ext cx="0" cy="431460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487805E-346F-48E0-8222-F87BBF0F4069}"/>
                </a:ext>
              </a:extLst>
            </p:cNvPr>
            <p:cNvCxnSpPr>
              <a:cxnSpLocks/>
            </p:cNvCxnSpPr>
            <p:nvPr/>
          </p:nvCxnSpPr>
          <p:spPr>
            <a:xfrm>
              <a:off x="7648721" y="439838"/>
              <a:ext cx="0" cy="556472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C1A65D-7211-4E08-BCCC-D777205F62E6}"/>
                </a:ext>
              </a:extLst>
            </p:cNvPr>
            <p:cNvCxnSpPr>
              <a:cxnSpLocks/>
            </p:cNvCxnSpPr>
            <p:nvPr/>
          </p:nvCxnSpPr>
          <p:spPr>
            <a:xfrm>
              <a:off x="8619978" y="1008185"/>
              <a:ext cx="0" cy="4889695"/>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5148B8F-116B-461A-8631-8490716D6CE6}"/>
                </a:ext>
              </a:extLst>
            </p:cNvPr>
            <p:cNvCxnSpPr>
              <a:cxnSpLocks/>
            </p:cNvCxnSpPr>
            <p:nvPr/>
          </p:nvCxnSpPr>
          <p:spPr>
            <a:xfrm>
              <a:off x="9591235" y="283868"/>
              <a:ext cx="0" cy="4994188"/>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1F6E9B-6FB4-4452-B83D-2D58A05EA81C}"/>
                </a:ext>
              </a:extLst>
            </p:cNvPr>
            <p:cNvCxnSpPr/>
            <p:nvPr/>
          </p:nvCxnSpPr>
          <p:spPr>
            <a:xfrm>
              <a:off x="5364480" y="2941320"/>
              <a:ext cx="7635240" cy="0"/>
            </a:xfrm>
            <a:prstGeom prst="line">
              <a:avLst/>
            </a:prstGeom>
            <a:ln w="31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DDFFC5E-5E59-4C0D-B9F1-45F49B6790BA}"/>
                </a:ext>
              </a:extLst>
            </p:cNvPr>
            <p:cNvCxnSpPr>
              <a:cxnSpLocks/>
            </p:cNvCxnSpPr>
            <p:nvPr/>
          </p:nvCxnSpPr>
          <p:spPr>
            <a:xfrm>
              <a:off x="10562492" y="1008185"/>
              <a:ext cx="0" cy="4374043"/>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6A77694B-FAAD-4AFF-B8D9-12C9CBA68143}"/>
              </a:ext>
            </a:extLst>
          </p:cNvPr>
          <p:cNvSpPr/>
          <p:nvPr/>
        </p:nvSpPr>
        <p:spPr>
          <a:xfrm>
            <a:off x="3267361" y="2870558"/>
            <a:ext cx="5609937" cy="2492990"/>
          </a:xfrm>
          <a:prstGeom prst="rect">
            <a:avLst/>
          </a:prstGeom>
        </p:spPr>
        <p:txBody>
          <a:bodyPr wrap="square">
            <a:spAutoFit/>
          </a:bodyPr>
          <a:lstStyle/>
          <a:p>
            <a:r>
              <a:rPr lang="en-US" sz="2800" dirty="0">
                <a:solidFill>
                  <a:srgbClr val="001529"/>
                </a:solidFill>
                <a:latin typeface="方正字迹-仿欧简体" panose="02010600010101010101" pitchFamily="2" charset="-122"/>
                <a:ea typeface="方正字迹-仿欧简体" panose="02010600010101010101" pitchFamily="2" charset="-122"/>
              </a:rPr>
              <a:t>1650932</a:t>
            </a:r>
            <a:r>
              <a:rPr lang="en-US" sz="2800" dirty="0">
                <a:solidFill>
                  <a:srgbClr val="001529"/>
                </a:solidFill>
                <a:latin typeface="苏新诗柳楷简" panose="02010600000101010101" pitchFamily="2" charset="-122"/>
                <a:ea typeface="苏新诗柳楷简" panose="02010600000101010101" pitchFamily="2" charset="-122"/>
              </a:rPr>
              <a:t> 许璟楠</a:t>
            </a:r>
            <a:r>
              <a:rPr lang="en-US" sz="4400" dirty="0">
                <a:solidFill>
                  <a:srgbClr val="001529"/>
                </a:solidFill>
                <a:latin typeface="苏新诗柳楷简" panose="02010600000101010101" pitchFamily="2" charset="-122"/>
                <a:ea typeface="苏新诗柳楷简" panose="02010600000101010101" pitchFamily="2" charset="-122"/>
              </a:rPr>
              <a:t>   </a:t>
            </a:r>
            <a:r>
              <a:rPr lang="en-US" sz="2800" dirty="0">
                <a:solidFill>
                  <a:srgbClr val="001529"/>
                </a:solidFill>
                <a:latin typeface="方正字迹-仿欧简体" panose="02010600010101010101" pitchFamily="2" charset="-122"/>
                <a:ea typeface="方正字迹-仿欧简体" panose="02010600010101010101" pitchFamily="2" charset="-122"/>
              </a:rPr>
              <a:t>1650940</a:t>
            </a:r>
            <a:r>
              <a:rPr lang="en-US" sz="2800" dirty="0">
                <a:solidFill>
                  <a:srgbClr val="001529"/>
                </a:solidFill>
                <a:latin typeface="苏新诗柳楷简" panose="02010600000101010101" pitchFamily="2" charset="-122"/>
                <a:ea typeface="苏新诗柳楷简" panose="02010600000101010101" pitchFamily="2" charset="-122"/>
              </a:rPr>
              <a:t> 江晓湖</a:t>
            </a:r>
          </a:p>
          <a:p>
            <a:r>
              <a:rPr lang="en-US" sz="2800" dirty="0">
                <a:solidFill>
                  <a:srgbClr val="001529"/>
                </a:solidFill>
                <a:latin typeface="方正字迹-仿欧简体" panose="02010600010101010101" pitchFamily="2" charset="-122"/>
                <a:ea typeface="方正字迹-仿欧简体" panose="02010600010101010101" pitchFamily="2" charset="-122"/>
              </a:rPr>
              <a:t>1650985</a:t>
            </a:r>
            <a:r>
              <a:rPr lang="en-US" sz="2800" dirty="0">
                <a:solidFill>
                  <a:srgbClr val="001529"/>
                </a:solidFill>
                <a:latin typeface="苏新诗柳楷简" panose="02010600000101010101" pitchFamily="2" charset="-122"/>
                <a:ea typeface="苏新诗柳楷简" panose="02010600000101010101" pitchFamily="2" charset="-122"/>
              </a:rPr>
              <a:t> 郁佳麟     </a:t>
            </a:r>
            <a:r>
              <a:rPr lang="en-US" sz="2800" dirty="0">
                <a:solidFill>
                  <a:srgbClr val="001529"/>
                </a:solidFill>
                <a:latin typeface="方正字迹-仿欧简体" panose="02010600010101010101" pitchFamily="2" charset="-122"/>
                <a:ea typeface="方正字迹-仿欧简体" panose="02010600010101010101" pitchFamily="2" charset="-122"/>
              </a:rPr>
              <a:t>1651058</a:t>
            </a:r>
            <a:r>
              <a:rPr lang="en-US" sz="2800" dirty="0">
                <a:solidFill>
                  <a:srgbClr val="001529"/>
                </a:solidFill>
                <a:latin typeface="苏新诗柳楷简" panose="02010600000101010101" pitchFamily="2" charset="-122"/>
                <a:ea typeface="苏新诗柳楷简" panose="02010600000101010101" pitchFamily="2" charset="-122"/>
              </a:rPr>
              <a:t> 王毅诚</a:t>
            </a:r>
          </a:p>
          <a:p>
            <a:r>
              <a:rPr lang="en-US" sz="2800" dirty="0">
                <a:solidFill>
                  <a:srgbClr val="001529"/>
                </a:solidFill>
                <a:latin typeface="方正字迹-仿欧简体" panose="02010600010101010101" pitchFamily="2" charset="-122"/>
                <a:ea typeface="方正字迹-仿欧简体" panose="02010600010101010101" pitchFamily="2" charset="-122"/>
              </a:rPr>
              <a:t>1750114</a:t>
            </a:r>
            <a:r>
              <a:rPr lang="en-US" sz="2800" dirty="0">
                <a:solidFill>
                  <a:srgbClr val="001529"/>
                </a:solidFill>
                <a:latin typeface="苏新诗柳楷简" panose="02010600000101010101" pitchFamily="2" charset="-122"/>
                <a:ea typeface="苏新诗柳楷简" panose="02010600000101010101" pitchFamily="2" charset="-122"/>
              </a:rPr>
              <a:t> 程子鸣     </a:t>
            </a:r>
            <a:r>
              <a:rPr lang="en-US" sz="2800" dirty="0">
                <a:solidFill>
                  <a:srgbClr val="001529"/>
                </a:solidFill>
                <a:latin typeface="方正字迹-仿欧简体" panose="02010600010101010101" pitchFamily="2" charset="-122"/>
                <a:ea typeface="方正字迹-仿欧简体" panose="02010600010101010101" pitchFamily="2" charset="-122"/>
              </a:rPr>
              <a:t>1750847</a:t>
            </a:r>
            <a:r>
              <a:rPr lang="en-US" sz="2800" dirty="0">
                <a:solidFill>
                  <a:srgbClr val="001529"/>
                </a:solidFill>
                <a:latin typeface="苏新诗柳楷简" panose="02010600000101010101" pitchFamily="2" charset="-122"/>
                <a:ea typeface="苏新诗柳楷简" panose="02010600000101010101" pitchFamily="2" charset="-122"/>
              </a:rPr>
              <a:t> 刘永轩</a:t>
            </a:r>
          </a:p>
          <a:p>
            <a:r>
              <a:rPr lang="en-US" sz="2800" dirty="0">
                <a:solidFill>
                  <a:srgbClr val="001529"/>
                </a:solidFill>
                <a:latin typeface="方正字迹-仿欧简体" panose="02010600010101010101" pitchFamily="2" charset="-122"/>
                <a:ea typeface="方正字迹-仿欧简体" panose="02010600010101010101" pitchFamily="2" charset="-122"/>
              </a:rPr>
              <a:t>1753575</a:t>
            </a:r>
            <a:r>
              <a:rPr lang="en-US" sz="2800" dirty="0">
                <a:solidFill>
                  <a:srgbClr val="001529"/>
                </a:solidFill>
                <a:latin typeface="苏新诗柳楷简" panose="02010600000101010101" pitchFamily="2" charset="-122"/>
                <a:ea typeface="苏新诗柳楷简" panose="02010600000101010101" pitchFamily="2" charset="-122"/>
              </a:rPr>
              <a:t> 刘冬阳     </a:t>
            </a:r>
            <a:r>
              <a:rPr lang="en-US" sz="2800" dirty="0">
                <a:solidFill>
                  <a:srgbClr val="001529"/>
                </a:solidFill>
                <a:latin typeface="方正字迹-仿欧简体" panose="02010600010101010101" pitchFamily="2" charset="-122"/>
                <a:ea typeface="方正字迹-仿欧简体" panose="02010600010101010101" pitchFamily="2" charset="-122"/>
              </a:rPr>
              <a:t>1753771</a:t>
            </a:r>
            <a:r>
              <a:rPr lang="en-US" sz="2800" dirty="0">
                <a:solidFill>
                  <a:srgbClr val="001529"/>
                </a:solidFill>
                <a:latin typeface="苏新诗柳楷简" panose="02010600000101010101" pitchFamily="2" charset="-122"/>
                <a:ea typeface="苏新诗柳楷简" panose="02010600000101010101" pitchFamily="2" charset="-122"/>
              </a:rPr>
              <a:t> 蔡奕阳</a:t>
            </a:r>
          </a:p>
          <a:p>
            <a:r>
              <a:rPr lang="en-US" sz="2800" dirty="0">
                <a:solidFill>
                  <a:srgbClr val="001529"/>
                </a:solidFill>
                <a:latin typeface="方正字迹-仿欧简体" panose="02010600010101010101" pitchFamily="2" charset="-122"/>
                <a:ea typeface="方正字迹-仿欧简体" panose="02010600010101010101" pitchFamily="2" charset="-122"/>
              </a:rPr>
              <a:t>1753837</a:t>
            </a:r>
            <a:r>
              <a:rPr lang="en-US" sz="2800" dirty="0">
                <a:solidFill>
                  <a:srgbClr val="001529"/>
                </a:solidFill>
                <a:latin typeface="苏新诗柳楷简" panose="02010600000101010101" pitchFamily="2" charset="-122"/>
                <a:ea typeface="苏新诗柳楷简" panose="02010600000101010101" pitchFamily="2" charset="-122"/>
              </a:rPr>
              <a:t> 陈柄畅     </a:t>
            </a:r>
            <a:r>
              <a:rPr lang="en-US" sz="2800" dirty="0">
                <a:solidFill>
                  <a:srgbClr val="001529"/>
                </a:solidFill>
                <a:latin typeface="方正字迹-仿欧简体" panose="02010600010101010101" pitchFamily="2" charset="-122"/>
                <a:ea typeface="方正字迹-仿欧简体" panose="02010600010101010101" pitchFamily="2" charset="-122"/>
              </a:rPr>
              <a:t>1754266</a:t>
            </a:r>
            <a:r>
              <a:rPr lang="en-US" sz="2800" dirty="0">
                <a:solidFill>
                  <a:srgbClr val="001529"/>
                </a:solidFill>
                <a:latin typeface="苏新诗柳楷简" panose="02010600000101010101" pitchFamily="2" charset="-122"/>
                <a:ea typeface="苏新诗柳楷简" panose="02010600000101010101" pitchFamily="2" charset="-122"/>
              </a:rPr>
              <a:t> 贺鹏宇</a:t>
            </a:r>
          </a:p>
        </p:txBody>
      </p:sp>
      <p:sp>
        <p:nvSpPr>
          <p:cNvPr id="41" name="文本框 40">
            <a:extLst>
              <a:ext uri="{FF2B5EF4-FFF2-40B4-BE49-F238E27FC236}">
                <a16:creationId xmlns:a16="http://schemas.microsoft.com/office/drawing/2014/main" id="{9CEFB019-3167-4D0E-A486-87ED61F5CA40}"/>
              </a:ext>
            </a:extLst>
          </p:cNvPr>
          <p:cNvSpPr txBox="1"/>
          <p:nvPr/>
        </p:nvSpPr>
        <p:spPr>
          <a:xfrm>
            <a:off x="4803016" y="1848998"/>
            <a:ext cx="2474349" cy="1077218"/>
          </a:xfrm>
          <a:prstGeom prst="rect">
            <a:avLst/>
          </a:prstGeom>
          <a:noFill/>
        </p:spPr>
        <p:txBody>
          <a:bodyPr wrap="square" rtlCol="0">
            <a:spAutoFit/>
          </a:bodyPr>
          <a:lstStyle/>
          <a:p>
            <a:pPr algn="ctr"/>
            <a:r>
              <a:rPr lang="zh-CN" altLang="en-US" sz="4400" b="1" dirty="0">
                <a:solidFill>
                  <a:srgbClr val="001529"/>
                </a:solidFill>
                <a:latin typeface="方正字迹-仿欧简体" panose="02010600010101010101" pitchFamily="2" charset="-122"/>
                <a:ea typeface="方正字迹-仿欧简体" panose="02010600010101010101" pitchFamily="2" charset="-122"/>
              </a:rPr>
              <a:t>小组成员</a:t>
            </a:r>
            <a:endParaRPr lang="en-US" altLang="zh-CN" sz="4400" b="1" dirty="0">
              <a:solidFill>
                <a:srgbClr val="001529"/>
              </a:solidFill>
              <a:latin typeface="方正字迹-仿欧简体" panose="02010600010101010101" pitchFamily="2" charset="-122"/>
              <a:ea typeface="方正字迹-仿欧简体" panose="02010600010101010101" pitchFamily="2" charset="-122"/>
            </a:endParaRPr>
          </a:p>
          <a:p>
            <a:pPr algn="ctr"/>
            <a:r>
              <a:rPr lang="zh-CN" altLang="en-US" dirty="0">
                <a:solidFill>
                  <a:srgbClr val="001529"/>
                </a:solidFill>
                <a:latin typeface="方正字迹-仿欧简体" panose="02010600010101010101" pitchFamily="2" charset="-122"/>
                <a:ea typeface="方正字迹-仿欧简体" panose="02010600010101010101" pitchFamily="2" charset="-122"/>
              </a:rPr>
              <a:t>（按学号排序）</a:t>
            </a:r>
            <a:endParaRPr lang="en-US" altLang="zh-CN" dirty="0">
              <a:solidFill>
                <a:srgbClr val="001529"/>
              </a:solidFill>
              <a:latin typeface="方正字迹-仿欧简体" panose="02010600010101010101" pitchFamily="2" charset="-122"/>
              <a:ea typeface="方正字迹-仿欧简体" panose="02010600010101010101" pitchFamily="2" charset="-122"/>
            </a:endParaRPr>
          </a:p>
        </p:txBody>
      </p:sp>
      <p:sp>
        <p:nvSpPr>
          <p:cNvPr id="24" name="等腰三角形 18">
            <a:extLst>
              <a:ext uri="{FF2B5EF4-FFF2-40B4-BE49-F238E27FC236}">
                <a16:creationId xmlns:a16="http://schemas.microsoft.com/office/drawing/2014/main" id="{C5021C5C-F018-44F1-802C-87322A308F5E}"/>
              </a:ext>
            </a:extLst>
          </p:cNvPr>
          <p:cNvSpPr/>
          <p:nvPr/>
        </p:nvSpPr>
        <p:spPr>
          <a:xfrm rot="900000">
            <a:off x="12176117" y="-3130719"/>
            <a:ext cx="7448086" cy="670423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noFill/>
          <a:ln>
            <a:solidFill>
              <a:srgbClr val="E4F0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BAA2018E-CB3C-4D07-99F7-B5515CF28AB5}"/>
              </a:ext>
            </a:extLst>
          </p:cNvPr>
          <p:cNvGrpSpPr/>
          <p:nvPr/>
        </p:nvGrpSpPr>
        <p:grpSpPr>
          <a:xfrm>
            <a:off x="-2335813" y="-5360625"/>
            <a:ext cx="5907045" cy="8116010"/>
            <a:chOff x="-1781331" y="955712"/>
            <a:chExt cx="6870792" cy="9440150"/>
          </a:xfrm>
        </p:grpSpPr>
        <p:sp>
          <p:nvSpPr>
            <p:cNvPr id="26" name="等腰三角形 18">
              <a:extLst>
                <a:ext uri="{FF2B5EF4-FFF2-40B4-BE49-F238E27FC236}">
                  <a16:creationId xmlns:a16="http://schemas.microsoft.com/office/drawing/2014/main" id="{72A8FCD6-5419-400B-B202-DE5B1084FDF2}"/>
                </a:ext>
              </a:extLst>
            </p:cNvPr>
            <p:cNvSpPr/>
            <p:nvPr/>
          </p:nvSpPr>
          <p:spPr>
            <a:xfrm rot="5400000">
              <a:off x="-1408324" y="3898077"/>
              <a:ext cx="6839308" cy="6156262"/>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E4F0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7" name="等腰三角形 14">
              <a:extLst>
                <a:ext uri="{FF2B5EF4-FFF2-40B4-BE49-F238E27FC236}">
                  <a16:creationId xmlns:a16="http://schemas.microsoft.com/office/drawing/2014/main" id="{1FCDB294-3F68-40CB-B717-7EBB18552105}"/>
                </a:ext>
              </a:extLst>
            </p:cNvPr>
            <p:cNvSpPr/>
            <p:nvPr/>
          </p:nvSpPr>
          <p:spPr>
            <a:xfrm rot="2700000">
              <a:off x="-1972319" y="1146700"/>
              <a:ext cx="4192816" cy="381084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8" name="等腰三角形 14">
              <a:extLst>
                <a:ext uri="{FF2B5EF4-FFF2-40B4-BE49-F238E27FC236}">
                  <a16:creationId xmlns:a16="http://schemas.microsoft.com/office/drawing/2014/main" id="{324EF541-F5FA-45E0-8FCB-C137B44012A7}"/>
                </a:ext>
              </a:extLst>
            </p:cNvPr>
            <p:cNvSpPr/>
            <p:nvPr/>
          </p:nvSpPr>
          <p:spPr>
            <a:xfrm rot="2700000">
              <a:off x="-1785063" y="2523990"/>
              <a:ext cx="4192816" cy="381084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noFill/>
            <a:ln>
              <a:solidFill>
                <a:srgbClr val="E4F0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9" name="组合 28">
            <a:extLst>
              <a:ext uri="{FF2B5EF4-FFF2-40B4-BE49-F238E27FC236}">
                <a16:creationId xmlns:a16="http://schemas.microsoft.com/office/drawing/2014/main" id="{5F42119A-EEAE-440A-8210-F415C6C1B64E}"/>
              </a:ext>
            </a:extLst>
          </p:cNvPr>
          <p:cNvGrpSpPr/>
          <p:nvPr/>
        </p:nvGrpSpPr>
        <p:grpSpPr>
          <a:xfrm>
            <a:off x="9915223" y="-9185266"/>
            <a:ext cx="9745715" cy="11201096"/>
            <a:chOff x="7471385" y="-2938489"/>
            <a:chExt cx="10839666" cy="12458416"/>
          </a:xfrm>
        </p:grpSpPr>
        <p:sp>
          <p:nvSpPr>
            <p:cNvPr id="30" name="等腰三角形 18">
              <a:extLst>
                <a:ext uri="{FF2B5EF4-FFF2-40B4-BE49-F238E27FC236}">
                  <a16:creationId xmlns:a16="http://schemas.microsoft.com/office/drawing/2014/main" id="{09AAC824-5CD8-41DF-8FF7-92DA4B15C9E2}"/>
                </a:ext>
              </a:extLst>
            </p:cNvPr>
            <p:cNvSpPr/>
            <p:nvPr/>
          </p:nvSpPr>
          <p:spPr>
            <a:xfrm rot="900000">
              <a:off x="7643419" y="-2938489"/>
              <a:ext cx="10667632" cy="9602247"/>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E4F0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1" name="等腰三角形 18">
              <a:extLst>
                <a:ext uri="{FF2B5EF4-FFF2-40B4-BE49-F238E27FC236}">
                  <a16:creationId xmlns:a16="http://schemas.microsoft.com/office/drawing/2014/main" id="{1EC12AD7-D161-4C29-A2BB-C0045A2B97DB}"/>
                </a:ext>
              </a:extLst>
            </p:cNvPr>
            <p:cNvSpPr/>
            <p:nvPr/>
          </p:nvSpPr>
          <p:spPr>
            <a:xfrm rot="900000">
              <a:off x="8044167" y="1600702"/>
              <a:ext cx="8797878" cy="7919225"/>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chemeClr val="bg1"/>
            </a:solidFill>
            <a:ln>
              <a:noFill/>
            </a:ln>
            <a:effectLst>
              <a:outerShdw blurRad="1104900" dist="228600" dir="10800000" sx="101000" sy="101000" algn="r" rotWithShape="0">
                <a:srgbClr val="3598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2" name="等腰三角形 18">
              <a:extLst>
                <a:ext uri="{FF2B5EF4-FFF2-40B4-BE49-F238E27FC236}">
                  <a16:creationId xmlns:a16="http://schemas.microsoft.com/office/drawing/2014/main" id="{EC77E662-FAB8-4D01-9C47-DD889B6F9DFC}"/>
                </a:ext>
              </a:extLst>
            </p:cNvPr>
            <p:cNvSpPr/>
            <p:nvPr/>
          </p:nvSpPr>
          <p:spPr>
            <a:xfrm rot="900000">
              <a:off x="7471385" y="4179780"/>
              <a:ext cx="3038256" cy="2734822"/>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3" name="Freeform 34">
            <a:extLst>
              <a:ext uri="{FF2B5EF4-FFF2-40B4-BE49-F238E27FC236}">
                <a16:creationId xmlns:a16="http://schemas.microsoft.com/office/drawing/2014/main" id="{A879BC4A-ED47-4041-89B8-9062FC931336}"/>
              </a:ext>
            </a:extLst>
          </p:cNvPr>
          <p:cNvSpPr>
            <a:spLocks/>
          </p:cNvSpPr>
          <p:nvPr/>
        </p:nvSpPr>
        <p:spPr bwMode="auto">
          <a:xfrm>
            <a:off x="795311" y="574944"/>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5">
            <a:extLst>
              <a:ext uri="{FF2B5EF4-FFF2-40B4-BE49-F238E27FC236}">
                <a16:creationId xmlns:a16="http://schemas.microsoft.com/office/drawing/2014/main" id="{CEB98F5D-4FAC-43B9-B8CC-2E3950D359AC}"/>
              </a:ext>
            </a:extLst>
          </p:cNvPr>
          <p:cNvSpPr>
            <a:spLocks noEditPoints="1"/>
          </p:cNvSpPr>
          <p:nvPr/>
        </p:nvSpPr>
        <p:spPr bwMode="auto">
          <a:xfrm>
            <a:off x="857364" y="554120"/>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6">
            <a:extLst>
              <a:ext uri="{FF2B5EF4-FFF2-40B4-BE49-F238E27FC236}">
                <a16:creationId xmlns:a16="http://schemas.microsoft.com/office/drawing/2014/main" id="{BA5BC9AC-0847-4F43-A3DC-03FF1CC9E132}"/>
              </a:ext>
            </a:extLst>
          </p:cNvPr>
          <p:cNvSpPr>
            <a:spLocks noEditPoints="1"/>
          </p:cNvSpPr>
          <p:nvPr/>
        </p:nvSpPr>
        <p:spPr bwMode="auto">
          <a:xfrm>
            <a:off x="930699" y="554120"/>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
            <a:extLst>
              <a:ext uri="{FF2B5EF4-FFF2-40B4-BE49-F238E27FC236}">
                <a16:creationId xmlns:a16="http://schemas.microsoft.com/office/drawing/2014/main" id="{E03E0647-DFFD-49C0-AA5C-00FD75220020}"/>
              </a:ext>
            </a:extLst>
          </p:cNvPr>
          <p:cNvSpPr>
            <a:spLocks/>
          </p:cNvSpPr>
          <p:nvPr/>
        </p:nvSpPr>
        <p:spPr bwMode="auto">
          <a:xfrm>
            <a:off x="998392" y="564532"/>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
            <a:extLst>
              <a:ext uri="{FF2B5EF4-FFF2-40B4-BE49-F238E27FC236}">
                <a16:creationId xmlns:a16="http://schemas.microsoft.com/office/drawing/2014/main" id="{44B42625-54DB-4F95-9154-4CA9CDED1AB3}"/>
              </a:ext>
            </a:extLst>
          </p:cNvPr>
          <p:cNvSpPr>
            <a:spLocks noEditPoints="1"/>
          </p:cNvSpPr>
          <p:nvPr/>
        </p:nvSpPr>
        <p:spPr bwMode="auto">
          <a:xfrm>
            <a:off x="547100" y="397938"/>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8" name="Freeform 39">
            <a:extLst>
              <a:ext uri="{FF2B5EF4-FFF2-40B4-BE49-F238E27FC236}">
                <a16:creationId xmlns:a16="http://schemas.microsoft.com/office/drawing/2014/main" id="{54C47E54-F5DE-42EC-AAE2-0A7925BF2E04}"/>
              </a:ext>
            </a:extLst>
          </p:cNvPr>
          <p:cNvSpPr>
            <a:spLocks noEditPoints="1"/>
          </p:cNvSpPr>
          <p:nvPr/>
        </p:nvSpPr>
        <p:spPr bwMode="auto">
          <a:xfrm>
            <a:off x="635948" y="624626"/>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40">
            <a:extLst>
              <a:ext uri="{FF2B5EF4-FFF2-40B4-BE49-F238E27FC236}">
                <a16:creationId xmlns:a16="http://schemas.microsoft.com/office/drawing/2014/main" id="{EAFD3099-EB1E-4B14-B9B7-DA1B084A7665}"/>
              </a:ext>
            </a:extLst>
          </p:cNvPr>
          <p:cNvSpPr>
            <a:spLocks noEditPoints="1"/>
          </p:cNvSpPr>
          <p:nvPr/>
        </p:nvSpPr>
        <p:spPr bwMode="auto">
          <a:xfrm>
            <a:off x="466009" y="854583"/>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1">
            <a:extLst>
              <a:ext uri="{FF2B5EF4-FFF2-40B4-BE49-F238E27FC236}">
                <a16:creationId xmlns:a16="http://schemas.microsoft.com/office/drawing/2014/main" id="{3A88D4E7-DEB0-4DDA-BB91-D1CEAA410176}"/>
              </a:ext>
            </a:extLst>
          </p:cNvPr>
          <p:cNvSpPr>
            <a:spLocks noEditPoints="1"/>
          </p:cNvSpPr>
          <p:nvPr/>
        </p:nvSpPr>
        <p:spPr bwMode="auto">
          <a:xfrm>
            <a:off x="424405" y="359265"/>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2">
            <a:extLst>
              <a:ext uri="{FF2B5EF4-FFF2-40B4-BE49-F238E27FC236}">
                <a16:creationId xmlns:a16="http://schemas.microsoft.com/office/drawing/2014/main" id="{972E685B-B390-499D-943A-2F6C5D686A5A}"/>
              </a:ext>
            </a:extLst>
          </p:cNvPr>
          <p:cNvSpPr>
            <a:spLocks noEditPoints="1"/>
          </p:cNvSpPr>
          <p:nvPr/>
        </p:nvSpPr>
        <p:spPr bwMode="auto">
          <a:xfrm>
            <a:off x="565434" y="501315"/>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矩形 43">
            <a:extLst>
              <a:ext uri="{FF2B5EF4-FFF2-40B4-BE49-F238E27FC236}">
                <a16:creationId xmlns:a16="http://schemas.microsoft.com/office/drawing/2014/main" id="{A46B1BAB-685F-4119-A5C8-1C8CE1F8EC9C}"/>
              </a:ext>
            </a:extLst>
          </p:cNvPr>
          <p:cNvSpPr/>
          <p:nvPr/>
        </p:nvSpPr>
        <p:spPr>
          <a:xfrm flipH="1" flipV="1">
            <a:off x="5698537" y="7402732"/>
            <a:ext cx="86311" cy="2492990"/>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4">
            <a:extLst>
              <a:ext uri="{FF2B5EF4-FFF2-40B4-BE49-F238E27FC236}">
                <a16:creationId xmlns:a16="http://schemas.microsoft.com/office/drawing/2014/main" id="{949ECDAD-3249-4994-B43B-AFAED6074850}"/>
              </a:ext>
            </a:extLst>
          </p:cNvPr>
          <p:cNvSpPr txBox="1"/>
          <p:nvPr/>
        </p:nvSpPr>
        <p:spPr>
          <a:xfrm flipH="1" flipV="1">
            <a:off x="6425038" y="7242889"/>
            <a:ext cx="55558"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第一部分：项目简介</a:t>
            </a:r>
          </a:p>
        </p:txBody>
      </p:sp>
      <p:sp>
        <p:nvSpPr>
          <p:cNvPr id="46" name="矩形 45">
            <a:extLst>
              <a:ext uri="{FF2B5EF4-FFF2-40B4-BE49-F238E27FC236}">
                <a16:creationId xmlns:a16="http://schemas.microsoft.com/office/drawing/2014/main" id="{82EB423F-ABB3-42C7-AE8C-EF8C2A1C5D6C}"/>
              </a:ext>
            </a:extLst>
          </p:cNvPr>
          <p:cNvSpPr/>
          <p:nvPr/>
        </p:nvSpPr>
        <p:spPr>
          <a:xfrm flipH="1" flipV="1">
            <a:off x="5698537" y="8637582"/>
            <a:ext cx="86311" cy="2492990"/>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EE7560A-5D40-43E1-A082-F82B74F6F97F}"/>
              </a:ext>
            </a:extLst>
          </p:cNvPr>
          <p:cNvSpPr/>
          <p:nvPr/>
        </p:nvSpPr>
        <p:spPr>
          <a:xfrm flipH="1" flipV="1">
            <a:off x="5698537" y="9872432"/>
            <a:ext cx="86311" cy="2492990"/>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47">
            <a:extLst>
              <a:ext uri="{FF2B5EF4-FFF2-40B4-BE49-F238E27FC236}">
                <a16:creationId xmlns:a16="http://schemas.microsoft.com/office/drawing/2014/main" id="{464ED7BE-4ACF-478E-B523-899CF5FE763F}"/>
              </a:ext>
            </a:extLst>
          </p:cNvPr>
          <p:cNvSpPr/>
          <p:nvPr/>
        </p:nvSpPr>
        <p:spPr>
          <a:xfrm flipH="1" flipV="1">
            <a:off x="5698537" y="11107282"/>
            <a:ext cx="86311" cy="2492990"/>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 name="文本框 48">
            <a:extLst>
              <a:ext uri="{FF2B5EF4-FFF2-40B4-BE49-F238E27FC236}">
                <a16:creationId xmlns:a16="http://schemas.microsoft.com/office/drawing/2014/main" id="{1F7A1C7A-B0EB-4574-BDD3-F1E345047A89}"/>
              </a:ext>
            </a:extLst>
          </p:cNvPr>
          <p:cNvSpPr txBox="1"/>
          <p:nvPr/>
        </p:nvSpPr>
        <p:spPr>
          <a:xfrm flipH="1" flipV="1">
            <a:off x="6425038" y="8440726"/>
            <a:ext cx="55558"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50" name="文本框 49">
            <a:extLst>
              <a:ext uri="{FF2B5EF4-FFF2-40B4-BE49-F238E27FC236}">
                <a16:creationId xmlns:a16="http://schemas.microsoft.com/office/drawing/2014/main" id="{41C16936-7026-443E-A7FE-0871B5BE81C7}"/>
              </a:ext>
            </a:extLst>
          </p:cNvPr>
          <p:cNvSpPr txBox="1"/>
          <p:nvPr/>
        </p:nvSpPr>
        <p:spPr>
          <a:xfrm flipH="1" flipV="1">
            <a:off x="6425038" y="9675576"/>
            <a:ext cx="55558"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51" name="文本框 50">
            <a:extLst>
              <a:ext uri="{FF2B5EF4-FFF2-40B4-BE49-F238E27FC236}">
                <a16:creationId xmlns:a16="http://schemas.microsoft.com/office/drawing/2014/main" id="{D926A1AE-804B-408C-BF01-466595EDB536}"/>
              </a:ext>
            </a:extLst>
          </p:cNvPr>
          <p:cNvSpPr txBox="1"/>
          <p:nvPr/>
        </p:nvSpPr>
        <p:spPr>
          <a:xfrm flipH="1" flipV="1">
            <a:off x="6425038" y="10947439"/>
            <a:ext cx="55558"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pic>
        <p:nvPicPr>
          <p:cNvPr id="52" name="图片 51">
            <a:extLst>
              <a:ext uri="{FF2B5EF4-FFF2-40B4-BE49-F238E27FC236}">
                <a16:creationId xmlns:a16="http://schemas.microsoft.com/office/drawing/2014/main" id="{C5EC8E55-DD2B-4764-B593-E25575ADAEDB}"/>
              </a:ext>
            </a:extLst>
          </p:cNvPr>
          <p:cNvPicPr>
            <a:picLocks noChangeAspect="1"/>
          </p:cNvPicPr>
          <p:nvPr/>
        </p:nvPicPr>
        <p:blipFill rotWithShape="1">
          <a:blip r:embed="rId3">
            <a:extLst>
              <a:ext uri="{28A0092B-C50C-407E-A947-70E740481C1C}">
                <a14:useLocalDpi xmlns:a14="http://schemas.microsoft.com/office/drawing/2010/main" val="0"/>
              </a:ext>
            </a:extLst>
          </a:blip>
          <a:srcRect t="-3462" b="-1"/>
          <a:stretch/>
        </p:blipFill>
        <p:spPr>
          <a:xfrm>
            <a:off x="11018455" y="226709"/>
            <a:ext cx="762651" cy="789059"/>
          </a:xfrm>
          <a:prstGeom prst="rect">
            <a:avLst/>
          </a:prstGeom>
        </p:spPr>
      </p:pic>
    </p:spTree>
    <p:extLst>
      <p:ext uri="{BB962C8B-B14F-4D97-AF65-F5344CB8AC3E}">
        <p14:creationId xmlns:p14="http://schemas.microsoft.com/office/powerpoint/2010/main" val="1939228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22583700-AC94-4ACB-A02C-CD493D130AF3}"/>
              </a:ext>
            </a:extLst>
          </p:cNvPr>
          <p:cNvSpPr/>
          <p:nvPr/>
        </p:nvSpPr>
        <p:spPr>
          <a:xfrm>
            <a:off x="1971877" y="731520"/>
            <a:ext cx="8248246" cy="4864839"/>
          </a:xfrm>
          <a:prstGeom prst="roundRect">
            <a:avLst>
              <a:gd name="adj" fmla="val 2576"/>
            </a:avLst>
          </a:prstGeom>
          <a:solidFill>
            <a:srgbClr val="001529"/>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A3FE9389-AAE6-4FD9-8E83-EB307052AB07}"/>
              </a:ext>
            </a:extLst>
          </p:cNvPr>
          <p:cNvGrpSpPr/>
          <p:nvPr/>
        </p:nvGrpSpPr>
        <p:grpSpPr>
          <a:xfrm>
            <a:off x="813147" y="-3144033"/>
            <a:ext cx="10565705" cy="9494727"/>
            <a:chOff x="432148" y="237995"/>
            <a:chExt cx="6501008" cy="6306854"/>
          </a:xfrm>
        </p:grpSpPr>
        <p:sp>
          <p:nvSpPr>
            <p:cNvPr id="6" name="矩形: 圆角 5">
              <a:extLst>
                <a:ext uri="{FF2B5EF4-FFF2-40B4-BE49-F238E27FC236}">
                  <a16:creationId xmlns:a16="http://schemas.microsoft.com/office/drawing/2014/main" id="{D5912088-A6EB-4660-95F1-851E4B8F4AE0}"/>
                </a:ext>
              </a:extLst>
            </p:cNvPr>
            <p:cNvSpPr/>
            <p:nvPr/>
          </p:nvSpPr>
          <p:spPr>
            <a:xfrm>
              <a:off x="432148" y="237995"/>
              <a:ext cx="6501008" cy="6306854"/>
            </a:xfrm>
            <a:prstGeom prst="roundRect">
              <a:avLst>
                <a:gd name="adj" fmla="val 2576"/>
              </a:avLst>
            </a:prstGeom>
            <a:solidFill>
              <a:schemeClr val="bg1"/>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55216D5-A1AC-445D-A3B3-D51350399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39" y="378528"/>
              <a:ext cx="6010026" cy="6100944"/>
            </a:xfrm>
            <a:prstGeom prst="rect">
              <a:avLst/>
            </a:prstGeom>
          </p:spPr>
        </p:pic>
      </p:grpSp>
      <p:grpSp>
        <p:nvGrpSpPr>
          <p:cNvPr id="7" name="组合 6">
            <a:extLst>
              <a:ext uri="{FF2B5EF4-FFF2-40B4-BE49-F238E27FC236}">
                <a16:creationId xmlns:a16="http://schemas.microsoft.com/office/drawing/2014/main" id="{586BCAC6-76D5-4042-A95D-4E76A4CD6D79}"/>
              </a:ext>
            </a:extLst>
          </p:cNvPr>
          <p:cNvGrpSpPr/>
          <p:nvPr/>
        </p:nvGrpSpPr>
        <p:grpSpPr>
          <a:xfrm>
            <a:off x="3280610" y="-6272463"/>
            <a:ext cx="5630779" cy="2796380"/>
            <a:chOff x="1814645" y="712137"/>
            <a:chExt cx="8562711" cy="4821865"/>
          </a:xfrm>
        </p:grpSpPr>
        <p:sp>
          <p:nvSpPr>
            <p:cNvPr id="8" name="矩形: 圆角 7">
              <a:extLst>
                <a:ext uri="{FF2B5EF4-FFF2-40B4-BE49-F238E27FC236}">
                  <a16:creationId xmlns:a16="http://schemas.microsoft.com/office/drawing/2014/main" id="{61288134-5E6F-499D-B618-E21F72D5648B}"/>
                </a:ext>
              </a:extLst>
            </p:cNvPr>
            <p:cNvSpPr/>
            <p:nvPr/>
          </p:nvSpPr>
          <p:spPr>
            <a:xfrm>
              <a:off x="1814645" y="712137"/>
              <a:ext cx="8562711" cy="4821865"/>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0BA8877-484D-4C15-BBE1-167C8F7C97F7}"/>
                </a:ext>
              </a:extLst>
            </p:cNvPr>
            <p:cNvPicPr>
              <a:picLocks noChangeAspect="1"/>
            </p:cNvPicPr>
            <p:nvPr/>
          </p:nvPicPr>
          <p:blipFill rotWithShape="1">
            <a:blip r:embed="rId3">
              <a:extLst>
                <a:ext uri="{28A0092B-C50C-407E-A947-70E740481C1C}">
                  <a14:useLocalDpi xmlns:a14="http://schemas.microsoft.com/office/drawing/2010/main" val="0"/>
                </a:ext>
              </a:extLst>
            </a:blip>
            <a:srcRect r="2760" b="5377"/>
            <a:stretch/>
          </p:blipFill>
          <p:spPr>
            <a:xfrm>
              <a:off x="1912995" y="851794"/>
              <a:ext cx="8366009" cy="4539332"/>
            </a:xfrm>
            <a:prstGeom prst="rect">
              <a:avLst/>
            </a:prstGeom>
          </p:spPr>
        </p:pic>
      </p:grpSp>
    </p:spTree>
    <p:extLst>
      <p:ext uri="{BB962C8B-B14F-4D97-AF65-F5344CB8AC3E}">
        <p14:creationId xmlns:p14="http://schemas.microsoft.com/office/powerpoint/2010/main" val="104214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14">
            <a:extLst>
              <a:ext uri="{FF2B5EF4-FFF2-40B4-BE49-F238E27FC236}">
                <a16:creationId xmlns:a16="http://schemas.microsoft.com/office/drawing/2014/main" id="{624C4F32-EFD5-4DA6-8A78-410DB6FAA46A}"/>
              </a:ext>
            </a:extLst>
          </p:cNvPr>
          <p:cNvSpPr/>
          <p:nvPr/>
        </p:nvSpPr>
        <p:spPr>
          <a:xfrm rot="13269779">
            <a:off x="-2839357" y="1240989"/>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 name="等腰三角形 14">
            <a:extLst>
              <a:ext uri="{FF2B5EF4-FFF2-40B4-BE49-F238E27FC236}">
                <a16:creationId xmlns:a16="http://schemas.microsoft.com/office/drawing/2014/main" id="{8F08EAD4-D1E3-4988-8E61-1CBE82C25F28}"/>
              </a:ext>
            </a:extLst>
          </p:cNvPr>
          <p:cNvSpPr/>
          <p:nvPr/>
        </p:nvSpPr>
        <p:spPr>
          <a:xfrm rot="17492863">
            <a:off x="916998" y="7248218"/>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7" name="组合 6">
            <a:extLst>
              <a:ext uri="{FF2B5EF4-FFF2-40B4-BE49-F238E27FC236}">
                <a16:creationId xmlns:a16="http://schemas.microsoft.com/office/drawing/2014/main" id="{1F17716C-322D-4D88-B517-0673FB8BF724}"/>
              </a:ext>
            </a:extLst>
          </p:cNvPr>
          <p:cNvGrpSpPr/>
          <p:nvPr/>
        </p:nvGrpSpPr>
        <p:grpSpPr>
          <a:xfrm>
            <a:off x="1657173" y="658348"/>
            <a:ext cx="8877654" cy="4767539"/>
            <a:chOff x="1814645" y="712137"/>
            <a:chExt cx="8562711" cy="4821865"/>
          </a:xfrm>
        </p:grpSpPr>
        <p:sp>
          <p:nvSpPr>
            <p:cNvPr id="6" name="矩形: 圆角 5">
              <a:extLst>
                <a:ext uri="{FF2B5EF4-FFF2-40B4-BE49-F238E27FC236}">
                  <a16:creationId xmlns:a16="http://schemas.microsoft.com/office/drawing/2014/main" id="{D5912088-A6EB-4660-95F1-851E4B8F4AE0}"/>
                </a:ext>
              </a:extLst>
            </p:cNvPr>
            <p:cNvSpPr/>
            <p:nvPr/>
          </p:nvSpPr>
          <p:spPr>
            <a:xfrm>
              <a:off x="1814645" y="712137"/>
              <a:ext cx="8562711" cy="4821865"/>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93C26B2-7E0D-40BB-B14B-B541BD3EE020}"/>
                </a:ext>
              </a:extLst>
            </p:cNvPr>
            <p:cNvPicPr>
              <a:picLocks noChangeAspect="1"/>
            </p:cNvPicPr>
            <p:nvPr/>
          </p:nvPicPr>
          <p:blipFill rotWithShape="1">
            <a:blip r:embed="rId2">
              <a:extLst>
                <a:ext uri="{28A0092B-C50C-407E-A947-70E740481C1C}">
                  <a14:useLocalDpi xmlns:a14="http://schemas.microsoft.com/office/drawing/2010/main" val="0"/>
                </a:ext>
              </a:extLst>
            </a:blip>
            <a:srcRect r="2760" b="5377"/>
            <a:stretch/>
          </p:blipFill>
          <p:spPr>
            <a:xfrm>
              <a:off x="1912995" y="851794"/>
              <a:ext cx="8366009" cy="4539332"/>
            </a:xfrm>
            <a:prstGeom prst="rect">
              <a:avLst/>
            </a:prstGeom>
          </p:spPr>
        </p:pic>
      </p:grpSp>
      <p:sp>
        <p:nvSpPr>
          <p:cNvPr id="10" name="矩形: 圆角 9">
            <a:extLst>
              <a:ext uri="{FF2B5EF4-FFF2-40B4-BE49-F238E27FC236}">
                <a16:creationId xmlns:a16="http://schemas.microsoft.com/office/drawing/2014/main" id="{C4852824-F2E3-462D-8047-6C74AE195354}"/>
              </a:ext>
            </a:extLst>
          </p:cNvPr>
          <p:cNvSpPr/>
          <p:nvPr/>
        </p:nvSpPr>
        <p:spPr>
          <a:xfrm>
            <a:off x="4752257" y="5716614"/>
            <a:ext cx="2687486"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D2735911-950C-4E03-BCEC-D3C4E5AC1AFE}"/>
              </a:ext>
            </a:extLst>
          </p:cNvPr>
          <p:cNvSpPr/>
          <p:nvPr/>
        </p:nvSpPr>
        <p:spPr>
          <a:xfrm>
            <a:off x="4915598" y="5862365"/>
            <a:ext cx="2360804"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逻辑基本流程</a:t>
            </a:r>
            <a:endParaRPr lang="en-US" altLang="zh-CN" sz="2800" dirty="0">
              <a:solidFill>
                <a:srgbClr val="001529"/>
              </a:solidFill>
              <a:latin typeface="苏新诗柳楷简" panose="02010600000101010101" pitchFamily="2" charset="-122"/>
              <a:ea typeface="苏新诗柳楷简" panose="02010600000101010101" pitchFamily="2" charset="-122"/>
            </a:endParaRPr>
          </a:p>
        </p:txBody>
      </p:sp>
      <p:grpSp>
        <p:nvGrpSpPr>
          <p:cNvPr id="12" name="组合 11">
            <a:extLst>
              <a:ext uri="{FF2B5EF4-FFF2-40B4-BE49-F238E27FC236}">
                <a16:creationId xmlns:a16="http://schemas.microsoft.com/office/drawing/2014/main" id="{BF927392-1898-443D-8B64-11F272FF4F65}"/>
              </a:ext>
            </a:extLst>
          </p:cNvPr>
          <p:cNvGrpSpPr/>
          <p:nvPr/>
        </p:nvGrpSpPr>
        <p:grpSpPr>
          <a:xfrm>
            <a:off x="1510185" y="7064475"/>
            <a:ext cx="9119892" cy="6916567"/>
            <a:chOff x="432148" y="237995"/>
            <a:chExt cx="6501008" cy="6306854"/>
          </a:xfrm>
        </p:grpSpPr>
        <p:sp>
          <p:nvSpPr>
            <p:cNvPr id="13" name="矩形: 圆角 12">
              <a:extLst>
                <a:ext uri="{FF2B5EF4-FFF2-40B4-BE49-F238E27FC236}">
                  <a16:creationId xmlns:a16="http://schemas.microsoft.com/office/drawing/2014/main" id="{13FAE2B5-3A2E-4B2E-90B8-F591D4C500E0}"/>
                </a:ext>
              </a:extLst>
            </p:cNvPr>
            <p:cNvSpPr/>
            <p:nvPr/>
          </p:nvSpPr>
          <p:spPr>
            <a:xfrm>
              <a:off x="432148" y="237995"/>
              <a:ext cx="6501008" cy="6306854"/>
            </a:xfrm>
            <a:prstGeom prst="roundRect">
              <a:avLst>
                <a:gd name="adj" fmla="val 2576"/>
              </a:avLst>
            </a:prstGeom>
            <a:solidFill>
              <a:schemeClr val="bg1"/>
            </a:solidFill>
            <a:ln>
              <a:noFill/>
            </a:ln>
            <a:effectLst>
              <a:outerShdw blurRad="571500" dist="38100" dir="2700000" sx="101000" sy="101000" algn="tl" rotWithShape="0">
                <a:srgbClr val="B8D8F6">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EB59711-9BAF-4AB6-AADC-481679BCA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9" y="378528"/>
              <a:ext cx="6010026" cy="6100944"/>
            </a:xfrm>
            <a:prstGeom prst="rect">
              <a:avLst/>
            </a:prstGeom>
          </p:spPr>
        </p:pic>
      </p:grpSp>
      <p:sp>
        <p:nvSpPr>
          <p:cNvPr id="15" name="矩形: 圆角 14">
            <a:extLst>
              <a:ext uri="{FF2B5EF4-FFF2-40B4-BE49-F238E27FC236}">
                <a16:creationId xmlns:a16="http://schemas.microsoft.com/office/drawing/2014/main" id="{AD64ADA2-F351-40A8-965C-5944E883B55E}"/>
              </a:ext>
            </a:extLst>
          </p:cNvPr>
          <p:cNvSpPr/>
          <p:nvPr/>
        </p:nvSpPr>
        <p:spPr>
          <a:xfrm>
            <a:off x="4923702" y="-936828"/>
            <a:ext cx="2344595" cy="701075"/>
          </a:xfrm>
          <a:prstGeom prst="roundRect">
            <a:avLst>
              <a:gd name="adj" fmla="val 29748"/>
            </a:avLst>
          </a:prstGeom>
          <a:solidFill>
            <a:srgbClr val="3598FE"/>
          </a:solidFill>
          <a:ln>
            <a:no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7BB63BB-78E7-46EB-9E35-0E62D401A606}"/>
              </a:ext>
            </a:extLst>
          </p:cNvPr>
          <p:cNvSpPr/>
          <p:nvPr/>
        </p:nvSpPr>
        <p:spPr>
          <a:xfrm>
            <a:off x="5191584" y="-856239"/>
            <a:ext cx="1826141" cy="584775"/>
          </a:xfrm>
          <a:prstGeom prst="rect">
            <a:avLst/>
          </a:prstGeom>
        </p:spPr>
        <p:txBody>
          <a:bodyPr wrap="none">
            <a:spAutoFit/>
          </a:bodyPr>
          <a:lstStyle/>
          <a:p>
            <a:r>
              <a:rPr lang="zh-CN" altLang="en-US" sz="3200" dirty="0">
                <a:gradFill>
                  <a:gsLst>
                    <a:gs pos="0">
                      <a:schemeClr val="bg1"/>
                    </a:gs>
                    <a:gs pos="100000">
                      <a:schemeClr val="bg1"/>
                    </a:gs>
                  </a:gsLst>
                  <a:lin ang="2400000" scaled="0"/>
                </a:gradFill>
                <a:latin typeface="方正大标宋简体" panose="02010601030101010101" pitchFamily="2" charset="-122"/>
                <a:ea typeface="方正大标宋简体" panose="02010601030101010101" pitchFamily="2" charset="-122"/>
              </a:rPr>
              <a:t>特色亮点</a:t>
            </a:r>
          </a:p>
        </p:txBody>
      </p:sp>
    </p:spTree>
    <p:extLst>
      <p:ext uri="{BB962C8B-B14F-4D97-AF65-F5344CB8AC3E}">
        <p14:creationId xmlns:p14="http://schemas.microsoft.com/office/powerpoint/2010/main" val="101301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18">
            <a:extLst>
              <a:ext uri="{FF2B5EF4-FFF2-40B4-BE49-F238E27FC236}">
                <a16:creationId xmlns:a16="http://schemas.microsoft.com/office/drawing/2014/main" id="{D8B6CD6E-96DC-4589-A6FE-DE1CD798CA30}"/>
              </a:ext>
            </a:extLst>
          </p:cNvPr>
          <p:cNvSpPr/>
          <p:nvPr/>
        </p:nvSpPr>
        <p:spPr>
          <a:xfrm rot="11700000">
            <a:off x="2086665" y="1955975"/>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14">
            <a:extLst>
              <a:ext uri="{FF2B5EF4-FFF2-40B4-BE49-F238E27FC236}">
                <a16:creationId xmlns:a16="http://schemas.microsoft.com/office/drawing/2014/main" id="{1F6042BB-B0E1-48F6-820F-4103F6003CE9}"/>
              </a:ext>
            </a:extLst>
          </p:cNvPr>
          <p:cNvSpPr/>
          <p:nvPr/>
        </p:nvSpPr>
        <p:spPr>
          <a:xfrm rot="16200000">
            <a:off x="2854509" y="2270878"/>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等腰三角形 14">
            <a:extLst>
              <a:ext uri="{FF2B5EF4-FFF2-40B4-BE49-F238E27FC236}">
                <a16:creationId xmlns:a16="http://schemas.microsoft.com/office/drawing/2014/main" id="{51FA8A1C-10CD-47B5-AC3C-2E8033326D62}"/>
              </a:ext>
            </a:extLst>
          </p:cNvPr>
          <p:cNvSpPr/>
          <p:nvPr/>
        </p:nvSpPr>
        <p:spPr>
          <a:xfrm rot="5400000">
            <a:off x="3986621" y="2871610"/>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文本框 3">
            <a:extLst>
              <a:ext uri="{FF2B5EF4-FFF2-40B4-BE49-F238E27FC236}">
                <a16:creationId xmlns:a16="http://schemas.microsoft.com/office/drawing/2014/main" id="{01960883-00E5-4960-8000-9F2DEC794133}"/>
              </a:ext>
            </a:extLst>
          </p:cNvPr>
          <p:cNvSpPr txBox="1"/>
          <p:nvPr/>
        </p:nvSpPr>
        <p:spPr>
          <a:xfrm>
            <a:off x="5843814" y="2967335"/>
            <a:ext cx="3121994" cy="923330"/>
          </a:xfrm>
          <a:prstGeom prst="rect">
            <a:avLst/>
          </a:prstGeom>
          <a:noFill/>
        </p:spPr>
        <p:txBody>
          <a:bodyPr wrap="square" rtlCol="0">
            <a:spAutoFit/>
          </a:bodyPr>
          <a:lstStyle/>
          <a:p>
            <a:pPr algn="ctr"/>
            <a:r>
              <a:rPr lang="zh-CN" altLang="en-US" sz="5400" dirty="0">
                <a:solidFill>
                  <a:srgbClr val="002060"/>
                </a:solidFill>
                <a:latin typeface="方正清刻本悦宋简体" panose="02000000000000000000" pitchFamily="2" charset="-122"/>
                <a:ea typeface="方正清刻本悦宋简体" panose="02000000000000000000" pitchFamily="2" charset="-122"/>
              </a:rPr>
              <a:t>项目演示</a:t>
            </a:r>
          </a:p>
        </p:txBody>
      </p:sp>
      <p:sp>
        <p:nvSpPr>
          <p:cNvPr id="11" name="文本框 10">
            <a:extLst>
              <a:ext uri="{FF2B5EF4-FFF2-40B4-BE49-F238E27FC236}">
                <a16:creationId xmlns:a16="http://schemas.microsoft.com/office/drawing/2014/main" id="{C7205ED9-5DAC-4E8A-96CF-06FB8DE1F328}"/>
              </a:ext>
            </a:extLst>
          </p:cNvPr>
          <p:cNvSpPr txBox="1"/>
          <p:nvPr/>
        </p:nvSpPr>
        <p:spPr>
          <a:xfrm>
            <a:off x="-4968788" y="2967335"/>
            <a:ext cx="4420477" cy="707886"/>
          </a:xfrm>
          <a:prstGeom prst="rect">
            <a:avLst/>
          </a:prstGeom>
          <a:noFill/>
        </p:spPr>
        <p:txBody>
          <a:bodyPr wrap="square" rtlCol="0">
            <a:spAutoFit/>
          </a:bodyPr>
          <a:lstStyle/>
          <a:p>
            <a:pPr algn="ctr"/>
            <a:r>
              <a:rPr lang="zh-CN" altLang="en-US" sz="4000" dirty="0">
                <a:solidFill>
                  <a:srgbClr val="002060"/>
                </a:solidFill>
                <a:latin typeface="方正清刻本悦宋简体" panose="02000000000000000000" pitchFamily="2" charset="-122"/>
                <a:ea typeface="方正清刻本悦宋简体" panose="02000000000000000000" pitchFamily="2" charset="-122"/>
              </a:rPr>
              <a:t>下面请看项目演示</a:t>
            </a:r>
          </a:p>
        </p:txBody>
      </p:sp>
      <p:grpSp>
        <p:nvGrpSpPr>
          <p:cNvPr id="12" name="组合 11">
            <a:extLst>
              <a:ext uri="{FF2B5EF4-FFF2-40B4-BE49-F238E27FC236}">
                <a16:creationId xmlns:a16="http://schemas.microsoft.com/office/drawing/2014/main" id="{5CF4F5DF-9A4E-47AC-8980-883F6F4FD15B}"/>
              </a:ext>
            </a:extLst>
          </p:cNvPr>
          <p:cNvGrpSpPr/>
          <p:nvPr/>
        </p:nvGrpSpPr>
        <p:grpSpPr>
          <a:xfrm>
            <a:off x="3374329" y="7140271"/>
            <a:ext cx="5443342" cy="2984837"/>
            <a:chOff x="1814645" y="712137"/>
            <a:chExt cx="8562711" cy="4821865"/>
          </a:xfrm>
        </p:grpSpPr>
        <p:sp>
          <p:nvSpPr>
            <p:cNvPr id="13" name="矩形: 圆角 12">
              <a:extLst>
                <a:ext uri="{FF2B5EF4-FFF2-40B4-BE49-F238E27FC236}">
                  <a16:creationId xmlns:a16="http://schemas.microsoft.com/office/drawing/2014/main" id="{2A6F2579-8FC6-4BFE-96C3-E72222E7069E}"/>
                </a:ext>
              </a:extLst>
            </p:cNvPr>
            <p:cNvSpPr/>
            <p:nvPr/>
          </p:nvSpPr>
          <p:spPr>
            <a:xfrm>
              <a:off x="1814645" y="712137"/>
              <a:ext cx="8562711" cy="4821865"/>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85E184A3-24E8-4BB9-BA9D-C84A5117CE92}"/>
                </a:ext>
              </a:extLst>
            </p:cNvPr>
            <p:cNvPicPr>
              <a:picLocks noChangeAspect="1"/>
            </p:cNvPicPr>
            <p:nvPr/>
          </p:nvPicPr>
          <p:blipFill rotWithShape="1">
            <a:blip r:embed="rId2">
              <a:extLst>
                <a:ext uri="{28A0092B-C50C-407E-A947-70E740481C1C}">
                  <a14:useLocalDpi xmlns:a14="http://schemas.microsoft.com/office/drawing/2010/main" val="0"/>
                </a:ext>
              </a:extLst>
            </a:blip>
            <a:srcRect r="2760" b="5377"/>
            <a:stretch/>
          </p:blipFill>
          <p:spPr>
            <a:xfrm>
              <a:off x="1912995" y="851794"/>
              <a:ext cx="8366009" cy="4539332"/>
            </a:xfrm>
            <a:prstGeom prst="rect">
              <a:avLst/>
            </a:prstGeom>
          </p:spPr>
        </p:pic>
      </p:grpSp>
      <p:sp>
        <p:nvSpPr>
          <p:cNvPr id="15" name="矩形: 圆角 14">
            <a:extLst>
              <a:ext uri="{FF2B5EF4-FFF2-40B4-BE49-F238E27FC236}">
                <a16:creationId xmlns:a16="http://schemas.microsoft.com/office/drawing/2014/main" id="{B7C52DD9-A620-425F-B598-5CDF30EC3FE8}"/>
              </a:ext>
            </a:extLst>
          </p:cNvPr>
          <p:cNvSpPr/>
          <p:nvPr/>
        </p:nvSpPr>
        <p:spPr>
          <a:xfrm>
            <a:off x="4817704" y="7370485"/>
            <a:ext cx="2687486" cy="814721"/>
          </a:xfrm>
          <a:prstGeom prst="roundRect">
            <a:avLst>
              <a:gd name="adj" fmla="val 2576"/>
            </a:avLst>
          </a:prstGeom>
          <a:solidFill>
            <a:schemeClr val="bg1"/>
          </a:solidFill>
          <a:ln>
            <a:solidFill>
              <a:schemeClr val="bg1"/>
            </a:solidFill>
          </a:ln>
          <a:effectLst>
            <a:outerShdw blurRad="558800" dist="38100" dir="8100000" algn="tr" rotWithShape="0">
              <a:srgbClr val="B8D8F6">
                <a:alpha val="6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494EB0CD-BC1E-4B99-A3D6-934AD0A591F9}"/>
              </a:ext>
            </a:extLst>
          </p:cNvPr>
          <p:cNvSpPr/>
          <p:nvPr/>
        </p:nvSpPr>
        <p:spPr>
          <a:xfrm>
            <a:off x="4981045" y="7516236"/>
            <a:ext cx="2360804" cy="523220"/>
          </a:xfrm>
          <a:prstGeom prst="rect">
            <a:avLst/>
          </a:prstGeom>
        </p:spPr>
        <p:txBody>
          <a:bodyPr wrap="square">
            <a:spAutoFit/>
          </a:bodyPr>
          <a:lstStyle/>
          <a:p>
            <a:r>
              <a:rPr lang="zh-CN" altLang="en-US" sz="2800" dirty="0">
                <a:solidFill>
                  <a:srgbClr val="001529"/>
                </a:solidFill>
                <a:latin typeface="苏新诗柳楷简" panose="02010600000101010101" pitchFamily="2" charset="-122"/>
                <a:ea typeface="苏新诗柳楷简" panose="02010600000101010101" pitchFamily="2" charset="-122"/>
              </a:rPr>
              <a:t>逻辑基本流程</a:t>
            </a:r>
            <a:endParaRPr lang="en-US" altLang="zh-CN" sz="2800" dirty="0">
              <a:solidFill>
                <a:srgbClr val="001529"/>
              </a:solidFill>
              <a:latin typeface="苏新诗柳楷简" panose="02010600000101010101" pitchFamily="2" charset="-122"/>
              <a:ea typeface="苏新诗柳楷简" panose="02010600000101010101" pitchFamily="2" charset="-122"/>
            </a:endParaRPr>
          </a:p>
        </p:txBody>
      </p:sp>
    </p:spTree>
    <p:extLst>
      <p:ext uri="{BB962C8B-B14F-4D97-AF65-F5344CB8AC3E}">
        <p14:creationId xmlns:p14="http://schemas.microsoft.com/office/powerpoint/2010/main" val="1210370007"/>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960883-00E5-4960-8000-9F2DEC794133}"/>
              </a:ext>
            </a:extLst>
          </p:cNvPr>
          <p:cNvSpPr txBox="1"/>
          <p:nvPr/>
        </p:nvSpPr>
        <p:spPr>
          <a:xfrm>
            <a:off x="3885761" y="3075057"/>
            <a:ext cx="4420477" cy="707886"/>
          </a:xfrm>
          <a:prstGeom prst="rect">
            <a:avLst/>
          </a:prstGeom>
          <a:noFill/>
        </p:spPr>
        <p:txBody>
          <a:bodyPr wrap="square" rtlCol="0">
            <a:spAutoFit/>
          </a:bodyPr>
          <a:lstStyle/>
          <a:p>
            <a:pPr algn="ctr"/>
            <a:r>
              <a:rPr lang="zh-CN" altLang="en-US" sz="4000" dirty="0">
                <a:solidFill>
                  <a:srgbClr val="002060"/>
                </a:solidFill>
                <a:latin typeface="方正清刻本悦宋简体" panose="02000000000000000000" pitchFamily="2" charset="-122"/>
                <a:ea typeface="方正清刻本悦宋简体" panose="02000000000000000000" pitchFamily="2" charset="-122"/>
              </a:rPr>
              <a:t>下面请看项目演示</a:t>
            </a:r>
          </a:p>
        </p:txBody>
      </p:sp>
      <p:sp>
        <p:nvSpPr>
          <p:cNvPr id="8" name="等腰三角形 18">
            <a:extLst>
              <a:ext uri="{FF2B5EF4-FFF2-40B4-BE49-F238E27FC236}">
                <a16:creationId xmlns:a16="http://schemas.microsoft.com/office/drawing/2014/main" id="{E8A3EFA8-CD6C-4DE9-BF5D-268F9EB353BA}"/>
              </a:ext>
            </a:extLst>
          </p:cNvPr>
          <p:cNvSpPr/>
          <p:nvPr/>
        </p:nvSpPr>
        <p:spPr>
          <a:xfrm rot="11700000">
            <a:off x="-3735402" y="5261676"/>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等腰三角形 14">
            <a:extLst>
              <a:ext uri="{FF2B5EF4-FFF2-40B4-BE49-F238E27FC236}">
                <a16:creationId xmlns:a16="http://schemas.microsoft.com/office/drawing/2014/main" id="{6A93DC28-3D46-4EAE-846D-F0913E3C7B99}"/>
              </a:ext>
            </a:extLst>
          </p:cNvPr>
          <p:cNvSpPr/>
          <p:nvPr/>
        </p:nvSpPr>
        <p:spPr>
          <a:xfrm rot="16200000">
            <a:off x="1812788" y="7506657"/>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 name="等腰三角形 14">
            <a:extLst>
              <a:ext uri="{FF2B5EF4-FFF2-40B4-BE49-F238E27FC236}">
                <a16:creationId xmlns:a16="http://schemas.microsoft.com/office/drawing/2014/main" id="{5BBE1FCC-7D82-4144-9177-1D52A031A6B2}"/>
              </a:ext>
            </a:extLst>
          </p:cNvPr>
          <p:cNvSpPr/>
          <p:nvPr/>
        </p:nvSpPr>
        <p:spPr>
          <a:xfrm rot="5400000">
            <a:off x="-1870168" y="1151004"/>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 name="文本框 10">
            <a:extLst>
              <a:ext uri="{FF2B5EF4-FFF2-40B4-BE49-F238E27FC236}">
                <a16:creationId xmlns:a16="http://schemas.microsoft.com/office/drawing/2014/main" id="{3F381274-149B-46C5-A146-6DACA956D90F}"/>
              </a:ext>
            </a:extLst>
          </p:cNvPr>
          <p:cNvSpPr txBox="1"/>
          <p:nvPr/>
        </p:nvSpPr>
        <p:spPr>
          <a:xfrm>
            <a:off x="1051895" y="-1334426"/>
            <a:ext cx="3121994" cy="923330"/>
          </a:xfrm>
          <a:prstGeom prst="rect">
            <a:avLst/>
          </a:prstGeom>
          <a:noFill/>
        </p:spPr>
        <p:txBody>
          <a:bodyPr wrap="square" rtlCol="0">
            <a:spAutoFit/>
          </a:bodyPr>
          <a:lstStyle/>
          <a:p>
            <a:pPr algn="ctr"/>
            <a:r>
              <a:rPr lang="zh-CN" altLang="en-US" sz="5400" dirty="0">
                <a:solidFill>
                  <a:srgbClr val="002060"/>
                </a:solidFill>
                <a:latin typeface="方正清刻本悦宋简体" panose="02000000000000000000" pitchFamily="2" charset="-122"/>
                <a:ea typeface="方正清刻本悦宋简体" panose="02000000000000000000" pitchFamily="2" charset="-122"/>
              </a:rPr>
              <a:t>项目演示</a:t>
            </a:r>
          </a:p>
        </p:txBody>
      </p:sp>
      <p:pic>
        <p:nvPicPr>
          <p:cNvPr id="12" name="图片 11">
            <a:extLst>
              <a:ext uri="{FF2B5EF4-FFF2-40B4-BE49-F238E27FC236}">
                <a16:creationId xmlns:a16="http://schemas.microsoft.com/office/drawing/2014/main" id="{5356D3C5-F9DF-4DF5-9B79-5692C1578AE6}"/>
              </a:ext>
            </a:extLst>
          </p:cNvPr>
          <p:cNvPicPr>
            <a:picLocks noChangeAspect="1"/>
          </p:cNvPicPr>
          <p:nvPr/>
        </p:nvPicPr>
        <p:blipFill rotWithShape="1">
          <a:blip r:embed="rId2"/>
          <a:srcRect l="17159" b="92953"/>
          <a:stretch/>
        </p:blipFill>
        <p:spPr>
          <a:xfrm>
            <a:off x="2020634" y="-589711"/>
            <a:ext cx="10171366" cy="503090"/>
          </a:xfrm>
          <a:prstGeom prst="roundRect">
            <a:avLst>
              <a:gd name="adj" fmla="val 0"/>
            </a:avLst>
          </a:prstGeom>
        </p:spPr>
      </p:pic>
      <p:sp>
        <p:nvSpPr>
          <p:cNvPr id="13" name="矩形 12">
            <a:extLst>
              <a:ext uri="{FF2B5EF4-FFF2-40B4-BE49-F238E27FC236}">
                <a16:creationId xmlns:a16="http://schemas.microsoft.com/office/drawing/2014/main" id="{A503C648-97E5-4223-9426-F80469389077}"/>
              </a:ext>
            </a:extLst>
          </p:cNvPr>
          <p:cNvSpPr/>
          <p:nvPr/>
        </p:nvSpPr>
        <p:spPr>
          <a:xfrm>
            <a:off x="-3811983" y="-2746330"/>
            <a:ext cx="5738798" cy="2659709"/>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4" name="矩形 13">
            <a:extLst>
              <a:ext uri="{FF2B5EF4-FFF2-40B4-BE49-F238E27FC236}">
                <a16:creationId xmlns:a16="http://schemas.microsoft.com/office/drawing/2014/main" id="{2D3CB025-54B2-4862-A828-703F3C77659E}"/>
              </a:ext>
            </a:extLst>
          </p:cNvPr>
          <p:cNvSpPr/>
          <p:nvPr/>
        </p:nvSpPr>
        <p:spPr>
          <a:xfrm>
            <a:off x="12446123" y="-1420139"/>
            <a:ext cx="1510509" cy="9698277"/>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5" name="矩形 14">
            <a:extLst>
              <a:ext uri="{FF2B5EF4-FFF2-40B4-BE49-F238E27FC236}">
                <a16:creationId xmlns:a16="http://schemas.microsoft.com/office/drawing/2014/main" id="{F6A2AB74-7961-4937-BE67-7CBD12D22A97}"/>
              </a:ext>
            </a:extLst>
          </p:cNvPr>
          <p:cNvSpPr/>
          <p:nvPr/>
        </p:nvSpPr>
        <p:spPr>
          <a:xfrm>
            <a:off x="-1311442" y="7104011"/>
            <a:ext cx="13165079" cy="2339754"/>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pic>
        <p:nvPicPr>
          <p:cNvPr id="16" name="图片 15">
            <a:extLst>
              <a:ext uri="{FF2B5EF4-FFF2-40B4-BE49-F238E27FC236}">
                <a16:creationId xmlns:a16="http://schemas.microsoft.com/office/drawing/2014/main" id="{5B83E188-761B-42F5-A9EA-627248C53289}"/>
              </a:ext>
            </a:extLst>
          </p:cNvPr>
          <p:cNvPicPr>
            <a:picLocks noChangeAspect="1"/>
          </p:cNvPicPr>
          <p:nvPr/>
        </p:nvPicPr>
        <p:blipFill rotWithShape="1">
          <a:blip r:embed="rId2"/>
          <a:srcRect r="83050" b="686"/>
          <a:stretch/>
        </p:blipFill>
        <p:spPr>
          <a:xfrm>
            <a:off x="-2075234" y="-26590"/>
            <a:ext cx="2020634" cy="6884590"/>
          </a:xfrm>
          <a:prstGeom prst="roundRect">
            <a:avLst>
              <a:gd name="adj" fmla="val 0"/>
            </a:avLst>
          </a:prstGeom>
        </p:spPr>
      </p:pic>
      <p:sp>
        <p:nvSpPr>
          <p:cNvPr id="17" name="矩形 16">
            <a:extLst>
              <a:ext uri="{FF2B5EF4-FFF2-40B4-BE49-F238E27FC236}">
                <a16:creationId xmlns:a16="http://schemas.microsoft.com/office/drawing/2014/main" id="{230B29BD-D1CD-4D28-AE65-C12A7CCB4548}"/>
              </a:ext>
            </a:extLst>
          </p:cNvPr>
          <p:cNvSpPr/>
          <p:nvPr/>
        </p:nvSpPr>
        <p:spPr>
          <a:xfrm>
            <a:off x="-5019368" y="1284941"/>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8" name="矩形 17">
            <a:extLst>
              <a:ext uri="{FF2B5EF4-FFF2-40B4-BE49-F238E27FC236}">
                <a16:creationId xmlns:a16="http://schemas.microsoft.com/office/drawing/2014/main" id="{FC254940-5952-43DD-B9A3-6DE907A2B2F4}"/>
              </a:ext>
            </a:extLst>
          </p:cNvPr>
          <p:cNvSpPr/>
          <p:nvPr/>
        </p:nvSpPr>
        <p:spPr>
          <a:xfrm>
            <a:off x="-14575957" y="1759913"/>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9" name="矩形 18">
            <a:extLst>
              <a:ext uri="{FF2B5EF4-FFF2-40B4-BE49-F238E27FC236}">
                <a16:creationId xmlns:a16="http://schemas.microsoft.com/office/drawing/2014/main" id="{21374AE6-F5FA-4425-B6EF-2D9DC214A48B}"/>
              </a:ext>
            </a:extLst>
          </p:cNvPr>
          <p:cNvSpPr/>
          <p:nvPr/>
        </p:nvSpPr>
        <p:spPr>
          <a:xfrm>
            <a:off x="-27108745" y="2234885"/>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0" name="矩形 19">
            <a:extLst>
              <a:ext uri="{FF2B5EF4-FFF2-40B4-BE49-F238E27FC236}">
                <a16:creationId xmlns:a16="http://schemas.microsoft.com/office/drawing/2014/main" id="{A75153F1-D117-4355-8D13-C257F3087A34}"/>
              </a:ext>
            </a:extLst>
          </p:cNvPr>
          <p:cNvSpPr/>
          <p:nvPr/>
        </p:nvSpPr>
        <p:spPr>
          <a:xfrm>
            <a:off x="-43451250" y="2709857"/>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 name="矩形 20">
            <a:extLst>
              <a:ext uri="{FF2B5EF4-FFF2-40B4-BE49-F238E27FC236}">
                <a16:creationId xmlns:a16="http://schemas.microsoft.com/office/drawing/2014/main" id="{7821C7C2-89DF-4BEB-9093-D5B2A8C31366}"/>
              </a:ext>
            </a:extLst>
          </p:cNvPr>
          <p:cNvSpPr/>
          <p:nvPr/>
        </p:nvSpPr>
        <p:spPr>
          <a:xfrm>
            <a:off x="2999578" y="7773340"/>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2" name="矩形 21">
            <a:extLst>
              <a:ext uri="{FF2B5EF4-FFF2-40B4-BE49-F238E27FC236}">
                <a16:creationId xmlns:a16="http://schemas.microsoft.com/office/drawing/2014/main" id="{38DEE8E7-B17A-44D1-9FAA-3DED5C962034}"/>
              </a:ext>
            </a:extLst>
          </p:cNvPr>
          <p:cNvSpPr/>
          <p:nvPr/>
        </p:nvSpPr>
        <p:spPr>
          <a:xfrm>
            <a:off x="2999577" y="11598140"/>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3" name="矩形 22">
            <a:extLst>
              <a:ext uri="{FF2B5EF4-FFF2-40B4-BE49-F238E27FC236}">
                <a16:creationId xmlns:a16="http://schemas.microsoft.com/office/drawing/2014/main" id="{706782E3-F74F-4759-921D-57AADBB783B8}"/>
              </a:ext>
            </a:extLst>
          </p:cNvPr>
          <p:cNvSpPr/>
          <p:nvPr/>
        </p:nvSpPr>
        <p:spPr>
          <a:xfrm>
            <a:off x="12261577" y="1271955"/>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4" name="矩形 23">
            <a:extLst>
              <a:ext uri="{FF2B5EF4-FFF2-40B4-BE49-F238E27FC236}">
                <a16:creationId xmlns:a16="http://schemas.microsoft.com/office/drawing/2014/main" id="{E2B86895-2E6F-46ED-8C49-257C1E794778}"/>
              </a:ext>
            </a:extLst>
          </p:cNvPr>
          <p:cNvSpPr/>
          <p:nvPr/>
        </p:nvSpPr>
        <p:spPr>
          <a:xfrm>
            <a:off x="15363887" y="1746927"/>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5" name="矩形 24">
            <a:extLst>
              <a:ext uri="{FF2B5EF4-FFF2-40B4-BE49-F238E27FC236}">
                <a16:creationId xmlns:a16="http://schemas.microsoft.com/office/drawing/2014/main" id="{0610FC0F-6344-45DD-8D21-00CE00A7E221}"/>
              </a:ext>
            </a:extLst>
          </p:cNvPr>
          <p:cNvSpPr/>
          <p:nvPr/>
        </p:nvSpPr>
        <p:spPr>
          <a:xfrm>
            <a:off x="22596340" y="2211556"/>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6" name="矩形 25">
            <a:extLst>
              <a:ext uri="{FF2B5EF4-FFF2-40B4-BE49-F238E27FC236}">
                <a16:creationId xmlns:a16="http://schemas.microsoft.com/office/drawing/2014/main" id="{50BC6DA3-7237-4C6E-9A9B-A6E52488100C}"/>
              </a:ext>
            </a:extLst>
          </p:cNvPr>
          <p:cNvSpPr/>
          <p:nvPr/>
        </p:nvSpPr>
        <p:spPr>
          <a:xfrm>
            <a:off x="37392287" y="2858282"/>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7" name="矩形 26">
            <a:extLst>
              <a:ext uri="{FF2B5EF4-FFF2-40B4-BE49-F238E27FC236}">
                <a16:creationId xmlns:a16="http://schemas.microsoft.com/office/drawing/2014/main" id="{D7E297B3-6306-4111-AAEF-8E7A220AA4E4}"/>
              </a:ext>
            </a:extLst>
          </p:cNvPr>
          <p:cNvSpPr/>
          <p:nvPr/>
        </p:nvSpPr>
        <p:spPr>
          <a:xfrm>
            <a:off x="2999578" y="18572887"/>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 name="矩形 27">
            <a:extLst>
              <a:ext uri="{FF2B5EF4-FFF2-40B4-BE49-F238E27FC236}">
                <a16:creationId xmlns:a16="http://schemas.microsoft.com/office/drawing/2014/main" id="{9939B8AF-4CEE-4AD6-AD22-9FAA5C05D10B}"/>
              </a:ext>
            </a:extLst>
          </p:cNvPr>
          <p:cNvSpPr/>
          <p:nvPr/>
        </p:nvSpPr>
        <p:spPr>
          <a:xfrm>
            <a:off x="2999577" y="33197234"/>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824776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advTm="1300">
        <p159:morph option="byObject"/>
      </p:transition>
    </mc:Choice>
    <mc:Fallback>
      <p:transition spd="slow" advTm="13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DD2A69-D85A-4023-8D4E-841FF3EDF5F1}"/>
              </a:ext>
            </a:extLst>
          </p:cNvPr>
          <p:cNvPicPr>
            <a:picLocks noChangeAspect="1"/>
          </p:cNvPicPr>
          <p:nvPr/>
        </p:nvPicPr>
        <p:blipFill rotWithShape="1">
          <a:blip r:embed="rId2"/>
          <a:srcRect l="17159" b="92953"/>
          <a:stretch/>
        </p:blipFill>
        <p:spPr>
          <a:xfrm>
            <a:off x="2020635" y="6919"/>
            <a:ext cx="10171366" cy="503090"/>
          </a:xfrm>
          <a:prstGeom prst="roundRect">
            <a:avLst>
              <a:gd name="adj" fmla="val 0"/>
            </a:avLst>
          </a:prstGeom>
        </p:spPr>
      </p:pic>
      <p:sp>
        <p:nvSpPr>
          <p:cNvPr id="13" name="矩形 12">
            <a:extLst>
              <a:ext uri="{FF2B5EF4-FFF2-40B4-BE49-F238E27FC236}">
                <a16:creationId xmlns:a16="http://schemas.microsoft.com/office/drawing/2014/main" id="{CD9E7E2E-6AB0-47E6-ADF0-168FBB7C2C5C}"/>
              </a:ext>
            </a:extLst>
          </p:cNvPr>
          <p:cNvSpPr/>
          <p:nvPr/>
        </p:nvSpPr>
        <p:spPr>
          <a:xfrm>
            <a:off x="2552723" y="913576"/>
            <a:ext cx="5738798" cy="2659709"/>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4" name="矩形 23">
            <a:extLst>
              <a:ext uri="{FF2B5EF4-FFF2-40B4-BE49-F238E27FC236}">
                <a16:creationId xmlns:a16="http://schemas.microsoft.com/office/drawing/2014/main" id="{0AE695F8-D0CB-4917-B105-A01AF313D6CD}"/>
              </a:ext>
            </a:extLst>
          </p:cNvPr>
          <p:cNvSpPr/>
          <p:nvPr/>
        </p:nvSpPr>
        <p:spPr>
          <a:xfrm>
            <a:off x="9053218" y="913576"/>
            <a:ext cx="2692138" cy="2705111"/>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5" name="矩形 24">
            <a:extLst>
              <a:ext uri="{FF2B5EF4-FFF2-40B4-BE49-F238E27FC236}">
                <a16:creationId xmlns:a16="http://schemas.microsoft.com/office/drawing/2014/main" id="{CEBAAC9E-2643-4B76-B69D-7B346AF2C327}"/>
              </a:ext>
            </a:extLst>
          </p:cNvPr>
          <p:cNvSpPr/>
          <p:nvPr/>
        </p:nvSpPr>
        <p:spPr>
          <a:xfrm>
            <a:off x="2571514" y="3963769"/>
            <a:ext cx="9173839" cy="2339754"/>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pic>
        <p:nvPicPr>
          <p:cNvPr id="21" name="图片 20">
            <a:extLst>
              <a:ext uri="{FF2B5EF4-FFF2-40B4-BE49-F238E27FC236}">
                <a16:creationId xmlns:a16="http://schemas.microsoft.com/office/drawing/2014/main" id="{C6317A72-8A23-4C1A-A257-38025770ACB2}"/>
              </a:ext>
            </a:extLst>
          </p:cNvPr>
          <p:cNvPicPr>
            <a:picLocks noChangeAspect="1"/>
          </p:cNvPicPr>
          <p:nvPr/>
        </p:nvPicPr>
        <p:blipFill rotWithShape="1">
          <a:blip r:embed="rId2"/>
          <a:srcRect r="83050" b="686"/>
          <a:stretch/>
        </p:blipFill>
        <p:spPr>
          <a:xfrm>
            <a:off x="0" y="-2"/>
            <a:ext cx="2020634" cy="6884590"/>
          </a:xfrm>
          <a:prstGeom prst="roundRect">
            <a:avLst>
              <a:gd name="adj" fmla="val 0"/>
            </a:avLst>
          </a:prstGeom>
        </p:spPr>
      </p:pic>
      <p:sp>
        <p:nvSpPr>
          <p:cNvPr id="7" name="矩形 6">
            <a:extLst>
              <a:ext uri="{FF2B5EF4-FFF2-40B4-BE49-F238E27FC236}">
                <a16:creationId xmlns:a16="http://schemas.microsoft.com/office/drawing/2014/main" id="{8E706517-3C92-4BC9-A5B2-C15B53AED90D}"/>
              </a:ext>
            </a:extLst>
          </p:cNvPr>
          <p:cNvSpPr/>
          <p:nvPr/>
        </p:nvSpPr>
        <p:spPr>
          <a:xfrm>
            <a:off x="2999580" y="1284941"/>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8" name="矩形 7">
            <a:extLst>
              <a:ext uri="{FF2B5EF4-FFF2-40B4-BE49-F238E27FC236}">
                <a16:creationId xmlns:a16="http://schemas.microsoft.com/office/drawing/2014/main" id="{4A06509D-1869-4132-A2ED-437703586A9C}"/>
              </a:ext>
            </a:extLst>
          </p:cNvPr>
          <p:cNvSpPr/>
          <p:nvPr/>
        </p:nvSpPr>
        <p:spPr>
          <a:xfrm>
            <a:off x="2999579" y="1759913"/>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矩形 8">
            <a:extLst>
              <a:ext uri="{FF2B5EF4-FFF2-40B4-BE49-F238E27FC236}">
                <a16:creationId xmlns:a16="http://schemas.microsoft.com/office/drawing/2014/main" id="{141C4F26-44EB-4DED-AAB3-5C686732ECC5}"/>
              </a:ext>
            </a:extLst>
          </p:cNvPr>
          <p:cNvSpPr/>
          <p:nvPr/>
        </p:nvSpPr>
        <p:spPr>
          <a:xfrm>
            <a:off x="2999579" y="2234885"/>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矩形 9">
            <a:extLst>
              <a:ext uri="{FF2B5EF4-FFF2-40B4-BE49-F238E27FC236}">
                <a16:creationId xmlns:a16="http://schemas.microsoft.com/office/drawing/2014/main" id="{5B466552-9423-43A7-B0AA-E0E65A809D43}"/>
              </a:ext>
            </a:extLst>
          </p:cNvPr>
          <p:cNvSpPr/>
          <p:nvPr/>
        </p:nvSpPr>
        <p:spPr>
          <a:xfrm>
            <a:off x="2999578" y="2709857"/>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矩形 10">
            <a:extLst>
              <a:ext uri="{FF2B5EF4-FFF2-40B4-BE49-F238E27FC236}">
                <a16:creationId xmlns:a16="http://schemas.microsoft.com/office/drawing/2014/main" id="{1DFD9EDE-77DD-47E7-8AB0-459ECDF620EB}"/>
              </a:ext>
            </a:extLst>
          </p:cNvPr>
          <p:cNvSpPr/>
          <p:nvPr/>
        </p:nvSpPr>
        <p:spPr>
          <a:xfrm>
            <a:off x="2999578" y="4263729"/>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2" name="矩形 11">
            <a:extLst>
              <a:ext uri="{FF2B5EF4-FFF2-40B4-BE49-F238E27FC236}">
                <a16:creationId xmlns:a16="http://schemas.microsoft.com/office/drawing/2014/main" id="{84B0DC16-DA02-44F1-8885-19C6E2F5A79B}"/>
              </a:ext>
            </a:extLst>
          </p:cNvPr>
          <p:cNvSpPr/>
          <p:nvPr/>
        </p:nvSpPr>
        <p:spPr>
          <a:xfrm>
            <a:off x="2999577" y="4738701"/>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4" name="矩形 13">
            <a:extLst>
              <a:ext uri="{FF2B5EF4-FFF2-40B4-BE49-F238E27FC236}">
                <a16:creationId xmlns:a16="http://schemas.microsoft.com/office/drawing/2014/main" id="{0CC6FD68-A201-4BD4-96F4-B2E7F66CAF27}"/>
              </a:ext>
            </a:extLst>
          </p:cNvPr>
          <p:cNvSpPr/>
          <p:nvPr/>
        </p:nvSpPr>
        <p:spPr>
          <a:xfrm>
            <a:off x="9448801" y="1271955"/>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5" name="矩形 14">
            <a:extLst>
              <a:ext uri="{FF2B5EF4-FFF2-40B4-BE49-F238E27FC236}">
                <a16:creationId xmlns:a16="http://schemas.microsoft.com/office/drawing/2014/main" id="{382C140B-95D0-4AAB-A0D0-B6CDBDB693C1}"/>
              </a:ext>
            </a:extLst>
          </p:cNvPr>
          <p:cNvSpPr/>
          <p:nvPr/>
        </p:nvSpPr>
        <p:spPr>
          <a:xfrm>
            <a:off x="9448800" y="1746927"/>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6" name="矩形 15">
            <a:extLst>
              <a:ext uri="{FF2B5EF4-FFF2-40B4-BE49-F238E27FC236}">
                <a16:creationId xmlns:a16="http://schemas.microsoft.com/office/drawing/2014/main" id="{6DD2E046-B3D0-4E65-A50E-1DBCA6BFA1C2}"/>
              </a:ext>
            </a:extLst>
          </p:cNvPr>
          <p:cNvSpPr/>
          <p:nvPr/>
        </p:nvSpPr>
        <p:spPr>
          <a:xfrm>
            <a:off x="9448800" y="2207835"/>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7" name="矩形 16">
            <a:extLst>
              <a:ext uri="{FF2B5EF4-FFF2-40B4-BE49-F238E27FC236}">
                <a16:creationId xmlns:a16="http://schemas.microsoft.com/office/drawing/2014/main" id="{1A43183E-0287-4E3F-8CFE-D078EA85DA7F}"/>
              </a:ext>
            </a:extLst>
          </p:cNvPr>
          <p:cNvSpPr/>
          <p:nvPr/>
        </p:nvSpPr>
        <p:spPr>
          <a:xfrm>
            <a:off x="9448799" y="2682807"/>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8" name="矩形 17">
            <a:extLst>
              <a:ext uri="{FF2B5EF4-FFF2-40B4-BE49-F238E27FC236}">
                <a16:creationId xmlns:a16="http://schemas.microsoft.com/office/drawing/2014/main" id="{4B952FCD-A944-4AC0-9D52-93B481A46907}"/>
              </a:ext>
            </a:extLst>
          </p:cNvPr>
          <p:cNvSpPr/>
          <p:nvPr/>
        </p:nvSpPr>
        <p:spPr>
          <a:xfrm>
            <a:off x="2999578" y="5252162"/>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9" name="矩形 18">
            <a:extLst>
              <a:ext uri="{FF2B5EF4-FFF2-40B4-BE49-F238E27FC236}">
                <a16:creationId xmlns:a16="http://schemas.microsoft.com/office/drawing/2014/main" id="{CF7DC206-AFC1-48A1-B959-2D2F15ACC752}"/>
              </a:ext>
            </a:extLst>
          </p:cNvPr>
          <p:cNvSpPr/>
          <p:nvPr/>
        </p:nvSpPr>
        <p:spPr>
          <a:xfrm>
            <a:off x="2999577" y="5727134"/>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01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18">
            <a:extLst>
              <a:ext uri="{FF2B5EF4-FFF2-40B4-BE49-F238E27FC236}">
                <a16:creationId xmlns:a16="http://schemas.microsoft.com/office/drawing/2014/main" id="{E8A3EFA8-CD6C-4DE9-BF5D-268F9EB353BA}"/>
              </a:ext>
            </a:extLst>
          </p:cNvPr>
          <p:cNvSpPr/>
          <p:nvPr/>
        </p:nvSpPr>
        <p:spPr>
          <a:xfrm rot="11700000">
            <a:off x="-3735402" y="5261676"/>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等腰三角形 14">
            <a:extLst>
              <a:ext uri="{FF2B5EF4-FFF2-40B4-BE49-F238E27FC236}">
                <a16:creationId xmlns:a16="http://schemas.microsoft.com/office/drawing/2014/main" id="{6A93DC28-3D46-4EAE-846D-F0913E3C7B99}"/>
              </a:ext>
            </a:extLst>
          </p:cNvPr>
          <p:cNvSpPr/>
          <p:nvPr/>
        </p:nvSpPr>
        <p:spPr>
          <a:xfrm rot="16200000">
            <a:off x="10488089" y="8663944"/>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 name="等腰三角形 14">
            <a:extLst>
              <a:ext uri="{FF2B5EF4-FFF2-40B4-BE49-F238E27FC236}">
                <a16:creationId xmlns:a16="http://schemas.microsoft.com/office/drawing/2014/main" id="{5BBE1FCC-7D82-4144-9177-1D52A031A6B2}"/>
              </a:ext>
            </a:extLst>
          </p:cNvPr>
          <p:cNvSpPr/>
          <p:nvPr/>
        </p:nvSpPr>
        <p:spPr>
          <a:xfrm rot="5400000">
            <a:off x="-1870168" y="1151004"/>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 name="文本框 10">
            <a:extLst>
              <a:ext uri="{FF2B5EF4-FFF2-40B4-BE49-F238E27FC236}">
                <a16:creationId xmlns:a16="http://schemas.microsoft.com/office/drawing/2014/main" id="{3F381274-149B-46C5-A146-6DACA956D90F}"/>
              </a:ext>
            </a:extLst>
          </p:cNvPr>
          <p:cNvSpPr txBox="1"/>
          <p:nvPr/>
        </p:nvSpPr>
        <p:spPr>
          <a:xfrm>
            <a:off x="1051895" y="-1334426"/>
            <a:ext cx="3121994" cy="923330"/>
          </a:xfrm>
          <a:prstGeom prst="rect">
            <a:avLst/>
          </a:prstGeom>
          <a:noFill/>
        </p:spPr>
        <p:txBody>
          <a:bodyPr wrap="square" rtlCol="0">
            <a:spAutoFit/>
          </a:bodyPr>
          <a:lstStyle/>
          <a:p>
            <a:pPr algn="ctr"/>
            <a:r>
              <a:rPr lang="zh-CN" altLang="en-US" sz="5400" dirty="0">
                <a:solidFill>
                  <a:srgbClr val="002060"/>
                </a:solidFill>
                <a:latin typeface="方正清刻本悦宋简体" panose="02000000000000000000" pitchFamily="2" charset="-122"/>
                <a:ea typeface="方正清刻本悦宋简体" panose="02000000000000000000" pitchFamily="2" charset="-122"/>
              </a:rPr>
              <a:t>项目演示</a:t>
            </a:r>
          </a:p>
        </p:txBody>
      </p:sp>
      <p:pic>
        <p:nvPicPr>
          <p:cNvPr id="12" name="图片 11">
            <a:extLst>
              <a:ext uri="{FF2B5EF4-FFF2-40B4-BE49-F238E27FC236}">
                <a16:creationId xmlns:a16="http://schemas.microsoft.com/office/drawing/2014/main" id="{5356D3C5-F9DF-4DF5-9B79-5692C1578AE6}"/>
              </a:ext>
            </a:extLst>
          </p:cNvPr>
          <p:cNvPicPr>
            <a:picLocks noChangeAspect="1"/>
          </p:cNvPicPr>
          <p:nvPr/>
        </p:nvPicPr>
        <p:blipFill rotWithShape="1">
          <a:blip r:embed="rId2"/>
          <a:srcRect l="17159" b="92953"/>
          <a:stretch/>
        </p:blipFill>
        <p:spPr>
          <a:xfrm rot="5400000">
            <a:off x="6494262" y="-5748324"/>
            <a:ext cx="10171366" cy="503090"/>
          </a:xfrm>
          <a:prstGeom prst="roundRect">
            <a:avLst>
              <a:gd name="adj" fmla="val 0"/>
            </a:avLst>
          </a:prstGeom>
        </p:spPr>
      </p:pic>
      <p:sp>
        <p:nvSpPr>
          <p:cNvPr id="13" name="矩形 12">
            <a:extLst>
              <a:ext uri="{FF2B5EF4-FFF2-40B4-BE49-F238E27FC236}">
                <a16:creationId xmlns:a16="http://schemas.microsoft.com/office/drawing/2014/main" id="{A503C648-97E5-4223-9426-F80469389077}"/>
              </a:ext>
            </a:extLst>
          </p:cNvPr>
          <p:cNvSpPr/>
          <p:nvPr/>
        </p:nvSpPr>
        <p:spPr>
          <a:xfrm>
            <a:off x="-3811983" y="-2746330"/>
            <a:ext cx="5738798" cy="2659709"/>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4" name="矩形 13">
            <a:extLst>
              <a:ext uri="{FF2B5EF4-FFF2-40B4-BE49-F238E27FC236}">
                <a16:creationId xmlns:a16="http://schemas.microsoft.com/office/drawing/2014/main" id="{2D3CB025-54B2-4862-A828-703F3C77659E}"/>
              </a:ext>
            </a:extLst>
          </p:cNvPr>
          <p:cNvSpPr/>
          <p:nvPr/>
        </p:nvSpPr>
        <p:spPr>
          <a:xfrm rot="5400000">
            <a:off x="16488232" y="1253607"/>
            <a:ext cx="1510509" cy="9698277"/>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5" name="矩形 14">
            <a:extLst>
              <a:ext uri="{FF2B5EF4-FFF2-40B4-BE49-F238E27FC236}">
                <a16:creationId xmlns:a16="http://schemas.microsoft.com/office/drawing/2014/main" id="{F6A2AB74-7961-4937-BE67-7CBD12D22A97}"/>
              </a:ext>
            </a:extLst>
          </p:cNvPr>
          <p:cNvSpPr/>
          <p:nvPr/>
        </p:nvSpPr>
        <p:spPr>
          <a:xfrm flipH="1" flipV="1">
            <a:off x="4002941" y="9220216"/>
            <a:ext cx="4662713" cy="828948"/>
          </a:xfrm>
          <a:prstGeom prst="rect">
            <a:avLst/>
          </a:prstGeom>
          <a:solidFill>
            <a:schemeClr val="bg1"/>
          </a:solidFill>
          <a:ln>
            <a:noFill/>
          </a:ln>
          <a:effectLst>
            <a:outerShdw blurRad="101600" dist="254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pic>
        <p:nvPicPr>
          <p:cNvPr id="16" name="图片 15">
            <a:extLst>
              <a:ext uri="{FF2B5EF4-FFF2-40B4-BE49-F238E27FC236}">
                <a16:creationId xmlns:a16="http://schemas.microsoft.com/office/drawing/2014/main" id="{5B83E188-761B-42F5-A9EA-627248C53289}"/>
              </a:ext>
            </a:extLst>
          </p:cNvPr>
          <p:cNvPicPr>
            <a:picLocks noChangeAspect="1"/>
          </p:cNvPicPr>
          <p:nvPr/>
        </p:nvPicPr>
        <p:blipFill rotWithShape="1">
          <a:blip r:embed="rId2"/>
          <a:srcRect r="83050" b="686"/>
          <a:stretch/>
        </p:blipFill>
        <p:spPr>
          <a:xfrm rot="16200000">
            <a:off x="-4822300" y="2399530"/>
            <a:ext cx="2020634" cy="6884590"/>
          </a:xfrm>
          <a:prstGeom prst="roundRect">
            <a:avLst>
              <a:gd name="adj" fmla="val 0"/>
            </a:avLst>
          </a:prstGeom>
        </p:spPr>
      </p:pic>
      <p:sp>
        <p:nvSpPr>
          <p:cNvPr id="17" name="矩形 16">
            <a:extLst>
              <a:ext uri="{FF2B5EF4-FFF2-40B4-BE49-F238E27FC236}">
                <a16:creationId xmlns:a16="http://schemas.microsoft.com/office/drawing/2014/main" id="{230B29BD-D1CD-4D28-AE65-C12A7CCB4548}"/>
              </a:ext>
            </a:extLst>
          </p:cNvPr>
          <p:cNvSpPr/>
          <p:nvPr/>
        </p:nvSpPr>
        <p:spPr>
          <a:xfrm>
            <a:off x="-5019368" y="1284941"/>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8" name="矩形 17">
            <a:extLst>
              <a:ext uri="{FF2B5EF4-FFF2-40B4-BE49-F238E27FC236}">
                <a16:creationId xmlns:a16="http://schemas.microsoft.com/office/drawing/2014/main" id="{FC254940-5952-43DD-B9A3-6DE907A2B2F4}"/>
              </a:ext>
            </a:extLst>
          </p:cNvPr>
          <p:cNvSpPr/>
          <p:nvPr/>
        </p:nvSpPr>
        <p:spPr>
          <a:xfrm>
            <a:off x="-14575957" y="1759913"/>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9" name="矩形 18">
            <a:extLst>
              <a:ext uri="{FF2B5EF4-FFF2-40B4-BE49-F238E27FC236}">
                <a16:creationId xmlns:a16="http://schemas.microsoft.com/office/drawing/2014/main" id="{21374AE6-F5FA-4425-B6EF-2D9DC214A48B}"/>
              </a:ext>
            </a:extLst>
          </p:cNvPr>
          <p:cNvSpPr/>
          <p:nvPr/>
        </p:nvSpPr>
        <p:spPr>
          <a:xfrm>
            <a:off x="-27108745" y="2234885"/>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0" name="矩形 19">
            <a:extLst>
              <a:ext uri="{FF2B5EF4-FFF2-40B4-BE49-F238E27FC236}">
                <a16:creationId xmlns:a16="http://schemas.microsoft.com/office/drawing/2014/main" id="{A75153F1-D117-4355-8D13-C257F3087A34}"/>
              </a:ext>
            </a:extLst>
          </p:cNvPr>
          <p:cNvSpPr/>
          <p:nvPr/>
        </p:nvSpPr>
        <p:spPr>
          <a:xfrm>
            <a:off x="-43451250" y="2709857"/>
            <a:ext cx="4770545"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 name="矩形 20">
            <a:extLst>
              <a:ext uri="{FF2B5EF4-FFF2-40B4-BE49-F238E27FC236}">
                <a16:creationId xmlns:a16="http://schemas.microsoft.com/office/drawing/2014/main" id="{7821C7C2-89DF-4BEB-9093-D5B2A8C31366}"/>
              </a:ext>
            </a:extLst>
          </p:cNvPr>
          <p:cNvSpPr/>
          <p:nvPr/>
        </p:nvSpPr>
        <p:spPr>
          <a:xfrm flipH="1" flipV="1">
            <a:off x="3477705" y="7757005"/>
            <a:ext cx="6088063"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2" name="矩形 21">
            <a:extLst>
              <a:ext uri="{FF2B5EF4-FFF2-40B4-BE49-F238E27FC236}">
                <a16:creationId xmlns:a16="http://schemas.microsoft.com/office/drawing/2014/main" id="{38DEE8E7-B17A-44D1-9FAA-3DED5C962034}"/>
              </a:ext>
            </a:extLst>
          </p:cNvPr>
          <p:cNvSpPr/>
          <p:nvPr/>
        </p:nvSpPr>
        <p:spPr>
          <a:xfrm flipH="1" flipV="1">
            <a:off x="3477704" y="11581805"/>
            <a:ext cx="6088063"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3" name="矩形 22">
            <a:extLst>
              <a:ext uri="{FF2B5EF4-FFF2-40B4-BE49-F238E27FC236}">
                <a16:creationId xmlns:a16="http://schemas.microsoft.com/office/drawing/2014/main" id="{706782E3-F74F-4759-921D-57AADBB783B8}"/>
              </a:ext>
            </a:extLst>
          </p:cNvPr>
          <p:cNvSpPr/>
          <p:nvPr/>
        </p:nvSpPr>
        <p:spPr>
          <a:xfrm>
            <a:off x="12261577" y="1271955"/>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4" name="矩形 23">
            <a:extLst>
              <a:ext uri="{FF2B5EF4-FFF2-40B4-BE49-F238E27FC236}">
                <a16:creationId xmlns:a16="http://schemas.microsoft.com/office/drawing/2014/main" id="{E2B86895-2E6F-46ED-8C49-257C1E794778}"/>
              </a:ext>
            </a:extLst>
          </p:cNvPr>
          <p:cNvSpPr/>
          <p:nvPr/>
        </p:nvSpPr>
        <p:spPr>
          <a:xfrm>
            <a:off x="15363887" y="1746927"/>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5" name="矩形 24">
            <a:extLst>
              <a:ext uri="{FF2B5EF4-FFF2-40B4-BE49-F238E27FC236}">
                <a16:creationId xmlns:a16="http://schemas.microsoft.com/office/drawing/2014/main" id="{0610FC0F-6344-45DD-8D21-00CE00A7E221}"/>
              </a:ext>
            </a:extLst>
          </p:cNvPr>
          <p:cNvSpPr/>
          <p:nvPr/>
        </p:nvSpPr>
        <p:spPr>
          <a:xfrm>
            <a:off x="22596340" y="2211556"/>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6" name="矩形 25">
            <a:extLst>
              <a:ext uri="{FF2B5EF4-FFF2-40B4-BE49-F238E27FC236}">
                <a16:creationId xmlns:a16="http://schemas.microsoft.com/office/drawing/2014/main" id="{50BC6DA3-7237-4C6E-9A9B-A6E52488100C}"/>
              </a:ext>
            </a:extLst>
          </p:cNvPr>
          <p:cNvSpPr/>
          <p:nvPr/>
        </p:nvSpPr>
        <p:spPr>
          <a:xfrm>
            <a:off x="37392287" y="2858282"/>
            <a:ext cx="1879600"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7" name="矩形 26">
            <a:extLst>
              <a:ext uri="{FF2B5EF4-FFF2-40B4-BE49-F238E27FC236}">
                <a16:creationId xmlns:a16="http://schemas.microsoft.com/office/drawing/2014/main" id="{D7E297B3-6306-4111-AAEF-8E7A220AA4E4}"/>
              </a:ext>
            </a:extLst>
          </p:cNvPr>
          <p:cNvSpPr/>
          <p:nvPr/>
        </p:nvSpPr>
        <p:spPr>
          <a:xfrm flipH="1" flipV="1">
            <a:off x="3477705" y="18556552"/>
            <a:ext cx="6088063" cy="220200"/>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 name="矩形 27">
            <a:extLst>
              <a:ext uri="{FF2B5EF4-FFF2-40B4-BE49-F238E27FC236}">
                <a16:creationId xmlns:a16="http://schemas.microsoft.com/office/drawing/2014/main" id="{9939B8AF-4CEE-4AD6-AD22-9FAA5C05D10B}"/>
              </a:ext>
            </a:extLst>
          </p:cNvPr>
          <p:cNvSpPr/>
          <p:nvPr/>
        </p:nvSpPr>
        <p:spPr>
          <a:xfrm>
            <a:off x="2999577" y="33197234"/>
            <a:ext cx="8328823" cy="207214"/>
          </a:xfrm>
          <a:prstGeom prst="rect">
            <a:avLst/>
          </a:prstGeom>
          <a:solidFill>
            <a:schemeClr val="bg1">
              <a:lumMod val="85000"/>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78970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3">
            <a:extLst>
              <a:ext uri="{FF2B5EF4-FFF2-40B4-BE49-F238E27FC236}">
                <a16:creationId xmlns:a16="http://schemas.microsoft.com/office/drawing/2014/main" id="{6E86D53C-3077-4A86-B540-4A8B175FA005}"/>
              </a:ext>
            </a:extLst>
          </p:cNvPr>
          <p:cNvSpPr/>
          <p:nvPr/>
        </p:nvSpPr>
        <p:spPr>
          <a:xfrm rot="18000000">
            <a:off x="-4594850" y="-2437432"/>
            <a:ext cx="10335488" cy="11434944"/>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EAF3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30" name="组合 29">
            <a:extLst>
              <a:ext uri="{FF2B5EF4-FFF2-40B4-BE49-F238E27FC236}">
                <a16:creationId xmlns:a16="http://schemas.microsoft.com/office/drawing/2014/main" id="{B9C8EA8C-EB66-4CDF-9B84-B093F67DB8CD}"/>
              </a:ext>
            </a:extLst>
          </p:cNvPr>
          <p:cNvGrpSpPr/>
          <p:nvPr/>
        </p:nvGrpSpPr>
        <p:grpSpPr>
          <a:xfrm flipH="1">
            <a:off x="-151529" y="251234"/>
            <a:ext cx="7635240" cy="6057611"/>
            <a:chOff x="5558949" y="-386016"/>
            <a:chExt cx="7635240" cy="6057611"/>
          </a:xfrm>
        </p:grpSpPr>
        <p:cxnSp>
          <p:nvCxnSpPr>
            <p:cNvPr id="31" name="直接连接符 30">
              <a:extLst>
                <a:ext uri="{FF2B5EF4-FFF2-40B4-BE49-F238E27FC236}">
                  <a16:creationId xmlns:a16="http://schemas.microsoft.com/office/drawing/2014/main" id="{A62786AD-AC84-4806-A668-4234AEF561CB}"/>
                </a:ext>
              </a:extLst>
            </p:cNvPr>
            <p:cNvCxnSpPr>
              <a:cxnSpLocks/>
            </p:cNvCxnSpPr>
            <p:nvPr/>
          </p:nvCxnSpPr>
          <p:spPr>
            <a:xfrm>
              <a:off x="7193280" y="1295400"/>
              <a:ext cx="0" cy="32918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6CA1CA-B4D7-41DC-ACA9-58B6939D41AE}"/>
                </a:ext>
              </a:extLst>
            </p:cNvPr>
            <p:cNvCxnSpPr>
              <a:cxnSpLocks/>
            </p:cNvCxnSpPr>
            <p:nvPr/>
          </p:nvCxnSpPr>
          <p:spPr>
            <a:xfrm>
              <a:off x="7979664" y="655706"/>
              <a:ext cx="0" cy="46223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DC10F95-B99E-426C-906F-4AB5199E87FD}"/>
                </a:ext>
              </a:extLst>
            </p:cNvPr>
            <p:cNvCxnSpPr>
              <a:cxnSpLocks/>
            </p:cNvCxnSpPr>
            <p:nvPr/>
          </p:nvCxnSpPr>
          <p:spPr>
            <a:xfrm>
              <a:off x="8766048" y="-386016"/>
              <a:ext cx="0" cy="6057611"/>
            </a:xfrm>
            <a:prstGeom prst="line">
              <a:avLst/>
            </a:prstGeom>
            <a:ln w="3175">
              <a:solidFill>
                <a:schemeClr val="bg1">
                  <a:lumMod val="85000"/>
                  <a:alpha val="3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7A742DF-7ECD-4B4A-8D95-511A5A245AA8}"/>
                </a:ext>
              </a:extLst>
            </p:cNvPr>
            <p:cNvCxnSpPr>
              <a:cxnSpLocks/>
            </p:cNvCxnSpPr>
            <p:nvPr/>
          </p:nvCxnSpPr>
          <p:spPr>
            <a:xfrm>
              <a:off x="9552432" y="-106680"/>
              <a:ext cx="0" cy="577827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C8B341-1F7A-4DCA-BE07-745E40BE429C}"/>
                </a:ext>
              </a:extLst>
            </p:cNvPr>
            <p:cNvCxnSpPr>
              <a:cxnSpLocks/>
            </p:cNvCxnSpPr>
            <p:nvPr/>
          </p:nvCxnSpPr>
          <p:spPr>
            <a:xfrm>
              <a:off x="6157618" y="3222199"/>
              <a:ext cx="6842102"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2E1713F-53B4-4568-AEFE-56815FD18FFE}"/>
                </a:ext>
              </a:extLst>
            </p:cNvPr>
            <p:cNvCxnSpPr/>
            <p:nvPr/>
          </p:nvCxnSpPr>
          <p:spPr>
            <a:xfrm>
              <a:off x="5558949" y="2423160"/>
              <a:ext cx="763524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PA_等腰三角形 13">
            <a:extLst>
              <a:ext uri="{FF2B5EF4-FFF2-40B4-BE49-F238E27FC236}">
                <a16:creationId xmlns:a16="http://schemas.microsoft.com/office/drawing/2014/main" id="{003ECAA3-A9A3-4C1E-8863-2B2D25D3FEDA}"/>
              </a:ext>
            </a:extLst>
          </p:cNvPr>
          <p:cNvSpPr/>
          <p:nvPr>
            <p:custDataLst>
              <p:tags r:id="rId1"/>
            </p:custDataLst>
          </p:nvPr>
        </p:nvSpPr>
        <p:spPr>
          <a:xfrm rot="7200000">
            <a:off x="11476237" y="-4131628"/>
            <a:ext cx="5168290" cy="5718078"/>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noFill/>
          <a:ln w="3175">
            <a:solidFill>
              <a:srgbClr val="B8D8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等腰三角形 13">
            <a:extLst>
              <a:ext uri="{FF2B5EF4-FFF2-40B4-BE49-F238E27FC236}">
                <a16:creationId xmlns:a16="http://schemas.microsoft.com/office/drawing/2014/main" id="{52C81394-2133-476D-A7BF-2B6D6184E953}"/>
              </a:ext>
            </a:extLst>
          </p:cNvPr>
          <p:cNvSpPr/>
          <p:nvPr/>
        </p:nvSpPr>
        <p:spPr>
          <a:xfrm>
            <a:off x="9350832" y="-8728349"/>
            <a:ext cx="10335488" cy="11434944"/>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EAF3F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等腰三角形 13">
            <a:extLst>
              <a:ext uri="{FF2B5EF4-FFF2-40B4-BE49-F238E27FC236}">
                <a16:creationId xmlns:a16="http://schemas.microsoft.com/office/drawing/2014/main" id="{5E4EDF9A-2B1A-40E4-B15C-8F8C9D249C8B}"/>
              </a:ext>
            </a:extLst>
          </p:cNvPr>
          <p:cNvSpPr/>
          <p:nvPr/>
        </p:nvSpPr>
        <p:spPr>
          <a:xfrm>
            <a:off x="8722403" y="3280041"/>
            <a:ext cx="5439360" cy="6017980"/>
          </a:xfrm>
          <a:custGeom>
            <a:avLst/>
            <a:gdLst>
              <a:gd name="connsiteX0" fmla="*/ 325162 w 4364535"/>
              <a:gd name="connsiteY0" fmla="*/ 1846406 h 4828822"/>
              <a:gd name="connsiteX1" fmla="*/ 3386641 w 4364535"/>
              <a:gd name="connsiteY1" fmla="*/ 86955 h 4828822"/>
              <a:gd name="connsiteX2" fmla="*/ 4357525 w 4364535"/>
              <a:gd name="connsiteY2" fmla="*/ 647495 h 4828822"/>
              <a:gd name="connsiteX3" fmla="*/ 4364534 w 4364535"/>
              <a:gd name="connsiteY3" fmla="*/ 4178538 h 4828822"/>
              <a:gd name="connsiteX4" fmla="*/ 3392535 w 4364535"/>
              <a:gd name="connsiteY4" fmla="*/ 4741009 h 4828822"/>
              <a:gd name="connsiteX5" fmla="*/ 324048 w 4364535"/>
              <a:gd name="connsiteY5" fmla="*/ 2969417 h 4828822"/>
              <a:gd name="connsiteX6" fmla="*/ 325162 w 4364535"/>
              <a:gd name="connsiteY6" fmla="*/ 1846406 h 482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4535" h="4828822">
                <a:moveTo>
                  <a:pt x="325162" y="1846406"/>
                </a:moveTo>
                <a:lnTo>
                  <a:pt x="3386641" y="86955"/>
                </a:lnTo>
                <a:cubicBezTo>
                  <a:pt x="3817697" y="-160776"/>
                  <a:pt x="4356538" y="150324"/>
                  <a:pt x="4357525" y="647495"/>
                </a:cubicBezTo>
                <a:lnTo>
                  <a:pt x="4364534" y="4178538"/>
                </a:lnTo>
                <a:cubicBezTo>
                  <a:pt x="4365525" y="4678013"/>
                  <a:pt x="3825094" y="4990747"/>
                  <a:pt x="3392535" y="4741009"/>
                </a:cubicBezTo>
                <a:lnTo>
                  <a:pt x="324048" y="2969417"/>
                </a:lnTo>
                <a:cubicBezTo>
                  <a:pt x="-108511" y="2719679"/>
                  <a:pt x="-107891" y="2095285"/>
                  <a:pt x="325162" y="1846406"/>
                </a:cubicBezTo>
              </a:path>
            </a:pathLst>
          </a:custGeom>
          <a:solidFill>
            <a:srgbClr val="EAF3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14">
            <a:extLst>
              <a:ext uri="{FF2B5EF4-FFF2-40B4-BE49-F238E27FC236}">
                <a16:creationId xmlns:a16="http://schemas.microsoft.com/office/drawing/2014/main" id="{216C5C2D-AF89-41AE-95A9-8EE292EDFC37}"/>
              </a:ext>
            </a:extLst>
          </p:cNvPr>
          <p:cNvSpPr/>
          <p:nvPr/>
        </p:nvSpPr>
        <p:spPr>
          <a:xfrm rot="1800000">
            <a:off x="10385022" y="2255376"/>
            <a:ext cx="3861092" cy="350933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 name="矩形 1">
            <a:extLst>
              <a:ext uri="{FF2B5EF4-FFF2-40B4-BE49-F238E27FC236}">
                <a16:creationId xmlns:a16="http://schemas.microsoft.com/office/drawing/2014/main" id="{E14A6489-8B2C-4E91-B2B6-F2860FE54139}"/>
              </a:ext>
            </a:extLst>
          </p:cNvPr>
          <p:cNvSpPr/>
          <p:nvPr/>
        </p:nvSpPr>
        <p:spPr>
          <a:xfrm>
            <a:off x="3862511" y="6125569"/>
            <a:ext cx="4434227" cy="369332"/>
          </a:xfrm>
          <a:prstGeom prst="rect">
            <a:avLst/>
          </a:prstGeom>
        </p:spPr>
        <p:txBody>
          <a:bodyPr wrap="none">
            <a:spAutoFit/>
          </a:bodyPr>
          <a:lstStyle/>
          <a:p>
            <a:r>
              <a:rPr lang="en-US" dirty="0">
                <a:latin typeface="Calisto MT" panose="02040603050505030304" pitchFamily="18" charset="0"/>
              </a:rPr>
              <a:t>Copyright © 2019 Eport </a:t>
            </a:r>
            <a:r>
              <a:rPr lang="zh-CN" altLang="en-US" dirty="0">
                <a:latin typeface="苏新诗柳楷简" panose="02010600000101010101" pitchFamily="2" charset="-122"/>
                <a:ea typeface="苏新诗柳楷简" panose="02010600000101010101" pitchFamily="2" charset="-122"/>
              </a:rPr>
              <a:t>健身器件管理系统</a:t>
            </a:r>
            <a:endParaRPr lang="en-US" dirty="0">
              <a:latin typeface="苏新诗柳楷简" panose="02010600000101010101" pitchFamily="2" charset="-122"/>
              <a:ea typeface="苏新诗柳楷简" panose="02010600000101010101" pitchFamily="2" charset="-122"/>
            </a:endParaRPr>
          </a:p>
        </p:txBody>
      </p:sp>
      <p:sp>
        <p:nvSpPr>
          <p:cNvPr id="17" name="任意多边形 22">
            <a:extLst>
              <a:ext uri="{FF2B5EF4-FFF2-40B4-BE49-F238E27FC236}">
                <a16:creationId xmlns:a16="http://schemas.microsoft.com/office/drawing/2014/main" id="{58BFEB59-08B3-4DD3-86E9-944F7D112BCD}"/>
              </a:ext>
            </a:extLst>
          </p:cNvPr>
          <p:cNvSpPr/>
          <p:nvPr/>
        </p:nvSpPr>
        <p:spPr>
          <a:xfrm rot="16200000" flipH="1">
            <a:off x="5259629" y="3189055"/>
            <a:ext cx="1225928" cy="261008"/>
          </a:xfrm>
          <a:custGeom>
            <a:avLst/>
            <a:gdLst>
              <a:gd name="connsiteX0" fmla="*/ 0 w 775078"/>
              <a:gd name="connsiteY0" fmla="*/ 0 h 261008"/>
              <a:gd name="connsiteX1" fmla="*/ 0 w 775078"/>
              <a:gd name="connsiteY1" fmla="*/ 259669 h 261008"/>
              <a:gd name="connsiteX2" fmla="*/ 38268 w 775078"/>
              <a:gd name="connsiteY2" fmla="*/ 260580 h 261008"/>
              <a:gd name="connsiteX3" fmla="*/ 100738 w 775078"/>
              <a:gd name="connsiteY3" fmla="*/ 261008 h 261008"/>
              <a:gd name="connsiteX4" fmla="*/ 775078 w 775078"/>
              <a:gd name="connsiteY4" fmla="*/ 261008 h 261008"/>
              <a:gd name="connsiteX5" fmla="*/ 775078 w 775078"/>
              <a:gd name="connsiteY5" fmla="*/ 0 h 261008"/>
              <a:gd name="connsiteX6" fmla="*/ 0 w 775078"/>
              <a:gd name="connsiteY6" fmla="*/ 0 h 26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078" h="261008">
                <a:moveTo>
                  <a:pt x="0" y="0"/>
                </a:moveTo>
                <a:lnTo>
                  <a:pt x="0" y="259669"/>
                </a:lnTo>
                <a:lnTo>
                  <a:pt x="38268" y="260580"/>
                </a:lnTo>
                <a:cubicBezTo>
                  <a:pt x="57665" y="260865"/>
                  <a:pt x="78488" y="261008"/>
                  <a:pt x="100738" y="261008"/>
                </a:cubicBezTo>
                <a:lnTo>
                  <a:pt x="775078" y="261008"/>
                </a:lnTo>
                <a:lnTo>
                  <a:pt x="775078" y="0"/>
                </a:lnTo>
                <a:lnTo>
                  <a:pt x="0" y="0"/>
                </a:lnTo>
                <a:close/>
              </a:path>
            </a:pathLst>
          </a:custGeom>
          <a:solidFill>
            <a:srgbClr val="188EFC"/>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7">
            <a:extLst>
              <a:ext uri="{FF2B5EF4-FFF2-40B4-BE49-F238E27FC236}">
                <a16:creationId xmlns:a16="http://schemas.microsoft.com/office/drawing/2014/main" id="{88BD4259-C73D-4B2B-912B-3E5D83068763}"/>
              </a:ext>
            </a:extLst>
          </p:cNvPr>
          <p:cNvSpPr/>
          <p:nvPr/>
        </p:nvSpPr>
        <p:spPr>
          <a:xfrm rot="16200000" flipH="1">
            <a:off x="1562767" y="2333910"/>
            <a:ext cx="225472" cy="975570"/>
          </a:xfrm>
          <a:custGeom>
            <a:avLst/>
            <a:gdLst>
              <a:gd name="connsiteX0" fmla="*/ 0 w 225472"/>
              <a:gd name="connsiteY0" fmla="*/ 0 h 975570"/>
              <a:gd name="connsiteX1" fmla="*/ 0 w 225472"/>
              <a:gd name="connsiteY1" fmla="*/ 975570 h 975570"/>
              <a:gd name="connsiteX2" fmla="*/ 225065 w 225472"/>
              <a:gd name="connsiteY2" fmla="*/ 975570 h 975570"/>
              <a:gd name="connsiteX3" fmla="*/ 225065 w 225472"/>
              <a:gd name="connsiteY3" fmla="*/ 625563 h 975570"/>
              <a:gd name="connsiteX4" fmla="*/ 225472 w 225472"/>
              <a:gd name="connsiteY4" fmla="*/ 625563 h 975570"/>
              <a:gd name="connsiteX5" fmla="*/ 225472 w 225472"/>
              <a:gd name="connsiteY5" fmla="*/ 348296 h 975570"/>
              <a:gd name="connsiteX6" fmla="*/ 225065 w 225472"/>
              <a:gd name="connsiteY6" fmla="*/ 348296 h 975570"/>
              <a:gd name="connsiteX7" fmla="*/ 225065 w 225472"/>
              <a:gd name="connsiteY7" fmla="*/ 0 h 975570"/>
              <a:gd name="connsiteX8" fmla="*/ 0 w 225472"/>
              <a:gd name="connsiteY8" fmla="*/ 0 h 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72" h="975570">
                <a:moveTo>
                  <a:pt x="0" y="0"/>
                </a:moveTo>
                <a:lnTo>
                  <a:pt x="0" y="975570"/>
                </a:lnTo>
                <a:lnTo>
                  <a:pt x="225065" y="975570"/>
                </a:lnTo>
                <a:lnTo>
                  <a:pt x="225065" y="625563"/>
                </a:lnTo>
                <a:lnTo>
                  <a:pt x="225472" y="625563"/>
                </a:lnTo>
                <a:lnTo>
                  <a:pt x="225472" y="348296"/>
                </a:lnTo>
                <a:lnTo>
                  <a:pt x="225065" y="348296"/>
                </a:lnTo>
                <a:lnTo>
                  <a:pt x="225065" y="0"/>
                </a:lnTo>
                <a:lnTo>
                  <a:pt x="0" y="0"/>
                </a:lnTo>
                <a:close/>
              </a:path>
            </a:pathLst>
          </a:custGeom>
          <a:solidFill>
            <a:srgbClr val="188EFC"/>
          </a:solidFill>
          <a:ln>
            <a:noFill/>
          </a:ln>
          <a:effectLst>
            <a:outerShdw blurRad="50800" dist="38100" dir="108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30">
            <a:extLst>
              <a:ext uri="{FF2B5EF4-FFF2-40B4-BE49-F238E27FC236}">
                <a16:creationId xmlns:a16="http://schemas.microsoft.com/office/drawing/2014/main" id="{7EAD78EE-629E-4944-A4DF-F2BE980284B3}"/>
              </a:ext>
            </a:extLst>
          </p:cNvPr>
          <p:cNvSpPr/>
          <p:nvPr/>
        </p:nvSpPr>
        <p:spPr>
          <a:xfrm rot="16200000" flipH="1">
            <a:off x="2633166" y="3181527"/>
            <a:ext cx="1224723" cy="277267"/>
          </a:xfrm>
          <a:custGeom>
            <a:avLst/>
            <a:gdLst>
              <a:gd name="connsiteX0" fmla="*/ 0 w 998091"/>
              <a:gd name="connsiteY0" fmla="*/ 0 h 277267"/>
              <a:gd name="connsiteX1" fmla="*/ 0 w 998091"/>
              <a:gd name="connsiteY1" fmla="*/ 277267 h 277267"/>
              <a:gd name="connsiteX2" fmla="*/ 998091 w 998091"/>
              <a:gd name="connsiteY2" fmla="*/ 277267 h 277267"/>
              <a:gd name="connsiteX3" fmla="*/ 998091 w 998091"/>
              <a:gd name="connsiteY3" fmla="*/ 0 h 277267"/>
              <a:gd name="connsiteX4" fmla="*/ 0 w 998091"/>
              <a:gd name="connsiteY4" fmla="*/ 0 h 27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091" h="277267">
                <a:moveTo>
                  <a:pt x="0" y="0"/>
                </a:moveTo>
                <a:lnTo>
                  <a:pt x="0" y="277267"/>
                </a:lnTo>
                <a:lnTo>
                  <a:pt x="998091" y="277267"/>
                </a:lnTo>
                <a:lnTo>
                  <a:pt x="998091" y="0"/>
                </a:lnTo>
                <a:lnTo>
                  <a:pt x="0" y="0"/>
                </a:lnTo>
                <a:close/>
              </a:path>
            </a:pathLst>
          </a:custGeom>
          <a:solidFill>
            <a:srgbClr val="188EFC"/>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31">
            <a:extLst>
              <a:ext uri="{FF2B5EF4-FFF2-40B4-BE49-F238E27FC236}">
                <a16:creationId xmlns:a16="http://schemas.microsoft.com/office/drawing/2014/main" id="{4BB8BF52-CCCB-4C9A-8114-291AC7732B9D}"/>
              </a:ext>
            </a:extLst>
          </p:cNvPr>
          <p:cNvSpPr/>
          <p:nvPr/>
        </p:nvSpPr>
        <p:spPr>
          <a:xfrm rot="16200000" flipH="1">
            <a:off x="1865733" y="3181527"/>
            <a:ext cx="1224723" cy="277267"/>
          </a:xfrm>
          <a:custGeom>
            <a:avLst/>
            <a:gdLst>
              <a:gd name="connsiteX0" fmla="*/ 0 w 998091"/>
              <a:gd name="connsiteY0" fmla="*/ 0 h 277267"/>
              <a:gd name="connsiteX1" fmla="*/ 0 w 998091"/>
              <a:gd name="connsiteY1" fmla="*/ 277267 h 277267"/>
              <a:gd name="connsiteX2" fmla="*/ 998091 w 998091"/>
              <a:gd name="connsiteY2" fmla="*/ 277267 h 277267"/>
              <a:gd name="connsiteX3" fmla="*/ 998091 w 998091"/>
              <a:gd name="connsiteY3" fmla="*/ 0 h 277267"/>
              <a:gd name="connsiteX4" fmla="*/ 0 w 998091"/>
              <a:gd name="connsiteY4" fmla="*/ 0 h 27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091" h="277267">
                <a:moveTo>
                  <a:pt x="0" y="0"/>
                </a:moveTo>
                <a:lnTo>
                  <a:pt x="0" y="277267"/>
                </a:lnTo>
                <a:lnTo>
                  <a:pt x="998091" y="277267"/>
                </a:lnTo>
                <a:lnTo>
                  <a:pt x="998091" y="0"/>
                </a:lnTo>
                <a:lnTo>
                  <a:pt x="0" y="0"/>
                </a:lnTo>
                <a:close/>
              </a:path>
            </a:pathLst>
          </a:custGeom>
          <a:solidFill>
            <a:srgbClr val="188EF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32">
            <a:extLst>
              <a:ext uri="{FF2B5EF4-FFF2-40B4-BE49-F238E27FC236}">
                <a16:creationId xmlns:a16="http://schemas.microsoft.com/office/drawing/2014/main" id="{4EDEABBE-190D-41DA-BE08-AFE1A72F1722}"/>
              </a:ext>
            </a:extLst>
          </p:cNvPr>
          <p:cNvSpPr/>
          <p:nvPr/>
        </p:nvSpPr>
        <p:spPr>
          <a:xfrm rot="20562147" flipH="1">
            <a:off x="3433151" y="2740922"/>
            <a:ext cx="1156138" cy="1398883"/>
          </a:xfrm>
          <a:custGeom>
            <a:avLst/>
            <a:gdLst>
              <a:gd name="connsiteX0" fmla="*/ 364756 w 1156138"/>
              <a:gd name="connsiteY0" fmla="*/ 0 h 1398883"/>
              <a:gd name="connsiteX1" fmla="*/ 51822 w 1156138"/>
              <a:gd name="connsiteY1" fmla="*/ 97453 h 1398883"/>
              <a:gd name="connsiteX2" fmla="*/ 0 w 1156138"/>
              <a:gd name="connsiteY2" fmla="*/ 1398883 h 1398883"/>
              <a:gd name="connsiteX3" fmla="*/ 287604 w 1156138"/>
              <a:gd name="connsiteY3" fmla="*/ 1309318 h 1398883"/>
              <a:gd name="connsiteX4" fmla="*/ 289776 w 1156138"/>
              <a:gd name="connsiteY4" fmla="*/ 1022722 h 1398883"/>
              <a:gd name="connsiteX5" fmla="*/ 307898 w 1156138"/>
              <a:gd name="connsiteY5" fmla="*/ 1017078 h 1398883"/>
              <a:gd name="connsiteX6" fmla="*/ 307898 w 1156138"/>
              <a:gd name="connsiteY6" fmla="*/ 794797 h 1398883"/>
              <a:gd name="connsiteX7" fmla="*/ 287135 w 1156138"/>
              <a:gd name="connsiteY7" fmla="*/ 801263 h 1398883"/>
              <a:gd name="connsiteX8" fmla="*/ 290318 w 1156138"/>
              <a:gd name="connsiteY8" fmla="*/ 368256 h 1398883"/>
              <a:gd name="connsiteX9" fmla="*/ 277105 w 1156138"/>
              <a:gd name="connsiteY9" fmla="*/ 256748 h 1398883"/>
              <a:gd name="connsiteX10" fmla="*/ 283641 w 1156138"/>
              <a:gd name="connsiteY10" fmla="*/ 254713 h 1398883"/>
              <a:gd name="connsiteX11" fmla="*/ 335873 w 1156138"/>
              <a:gd name="connsiteY11" fmla="*/ 350484 h 1398883"/>
              <a:gd name="connsiteX12" fmla="*/ 586996 w 1156138"/>
              <a:gd name="connsiteY12" fmla="*/ 707880 h 1398883"/>
              <a:gd name="connsiteX13" fmla="*/ 554809 w 1156138"/>
              <a:gd name="connsiteY13" fmla="*/ 717904 h 1398883"/>
              <a:gd name="connsiteX14" fmla="*/ 677261 w 1156138"/>
              <a:gd name="connsiteY14" fmla="*/ 902052 h 1398883"/>
              <a:gd name="connsiteX15" fmla="*/ 706475 w 1156138"/>
              <a:gd name="connsiteY15" fmla="*/ 892954 h 1398883"/>
              <a:gd name="connsiteX16" fmla="*/ 870167 w 1156138"/>
              <a:gd name="connsiteY16" fmla="*/ 1127897 h 1398883"/>
              <a:gd name="connsiteX17" fmla="*/ 1156138 w 1156138"/>
              <a:gd name="connsiteY17" fmla="*/ 1038840 h 1398883"/>
              <a:gd name="connsiteX18" fmla="*/ 364756 w 1156138"/>
              <a:gd name="connsiteY18" fmla="*/ 0 h 1398883"/>
              <a:gd name="connsiteX0" fmla="*/ 364756 w 1156138"/>
              <a:gd name="connsiteY0" fmla="*/ 0 h 1398883"/>
              <a:gd name="connsiteX1" fmla="*/ 51822 w 1156138"/>
              <a:gd name="connsiteY1" fmla="*/ 97453 h 1398883"/>
              <a:gd name="connsiteX2" fmla="*/ 0 w 1156138"/>
              <a:gd name="connsiteY2" fmla="*/ 1398883 h 1398883"/>
              <a:gd name="connsiteX3" fmla="*/ 287604 w 1156138"/>
              <a:gd name="connsiteY3" fmla="*/ 1309318 h 1398883"/>
              <a:gd name="connsiteX4" fmla="*/ 289776 w 1156138"/>
              <a:gd name="connsiteY4" fmla="*/ 1022722 h 1398883"/>
              <a:gd name="connsiteX5" fmla="*/ 307898 w 1156138"/>
              <a:gd name="connsiteY5" fmla="*/ 1017078 h 1398883"/>
              <a:gd name="connsiteX6" fmla="*/ 307898 w 1156138"/>
              <a:gd name="connsiteY6" fmla="*/ 794797 h 1398883"/>
              <a:gd name="connsiteX7" fmla="*/ 287135 w 1156138"/>
              <a:gd name="connsiteY7" fmla="*/ 801263 h 1398883"/>
              <a:gd name="connsiteX8" fmla="*/ 290318 w 1156138"/>
              <a:gd name="connsiteY8" fmla="*/ 368256 h 1398883"/>
              <a:gd name="connsiteX9" fmla="*/ 277105 w 1156138"/>
              <a:gd name="connsiteY9" fmla="*/ 256748 h 1398883"/>
              <a:gd name="connsiteX10" fmla="*/ 283641 w 1156138"/>
              <a:gd name="connsiteY10" fmla="*/ 254713 h 1398883"/>
              <a:gd name="connsiteX11" fmla="*/ 335873 w 1156138"/>
              <a:gd name="connsiteY11" fmla="*/ 350484 h 1398883"/>
              <a:gd name="connsiteX12" fmla="*/ 586996 w 1156138"/>
              <a:gd name="connsiteY12" fmla="*/ 707880 h 1398883"/>
              <a:gd name="connsiteX13" fmla="*/ 677261 w 1156138"/>
              <a:gd name="connsiteY13" fmla="*/ 902052 h 1398883"/>
              <a:gd name="connsiteX14" fmla="*/ 706475 w 1156138"/>
              <a:gd name="connsiteY14" fmla="*/ 892954 h 1398883"/>
              <a:gd name="connsiteX15" fmla="*/ 870167 w 1156138"/>
              <a:gd name="connsiteY15" fmla="*/ 1127897 h 1398883"/>
              <a:gd name="connsiteX16" fmla="*/ 1156138 w 1156138"/>
              <a:gd name="connsiteY16" fmla="*/ 1038840 h 1398883"/>
              <a:gd name="connsiteX17" fmla="*/ 364756 w 1156138"/>
              <a:gd name="connsiteY17" fmla="*/ 0 h 1398883"/>
              <a:gd name="connsiteX0" fmla="*/ 364756 w 1156138"/>
              <a:gd name="connsiteY0" fmla="*/ 0 h 1398883"/>
              <a:gd name="connsiteX1" fmla="*/ 51822 w 1156138"/>
              <a:gd name="connsiteY1" fmla="*/ 97453 h 1398883"/>
              <a:gd name="connsiteX2" fmla="*/ 0 w 1156138"/>
              <a:gd name="connsiteY2" fmla="*/ 1398883 h 1398883"/>
              <a:gd name="connsiteX3" fmla="*/ 287604 w 1156138"/>
              <a:gd name="connsiteY3" fmla="*/ 1309318 h 1398883"/>
              <a:gd name="connsiteX4" fmla="*/ 289776 w 1156138"/>
              <a:gd name="connsiteY4" fmla="*/ 1022722 h 1398883"/>
              <a:gd name="connsiteX5" fmla="*/ 307898 w 1156138"/>
              <a:gd name="connsiteY5" fmla="*/ 1017078 h 1398883"/>
              <a:gd name="connsiteX6" fmla="*/ 307898 w 1156138"/>
              <a:gd name="connsiteY6" fmla="*/ 794797 h 1398883"/>
              <a:gd name="connsiteX7" fmla="*/ 287135 w 1156138"/>
              <a:gd name="connsiteY7" fmla="*/ 801263 h 1398883"/>
              <a:gd name="connsiteX8" fmla="*/ 290318 w 1156138"/>
              <a:gd name="connsiteY8" fmla="*/ 368256 h 1398883"/>
              <a:gd name="connsiteX9" fmla="*/ 277105 w 1156138"/>
              <a:gd name="connsiteY9" fmla="*/ 256748 h 1398883"/>
              <a:gd name="connsiteX10" fmla="*/ 283641 w 1156138"/>
              <a:gd name="connsiteY10" fmla="*/ 254713 h 1398883"/>
              <a:gd name="connsiteX11" fmla="*/ 335873 w 1156138"/>
              <a:gd name="connsiteY11" fmla="*/ 350484 h 1398883"/>
              <a:gd name="connsiteX12" fmla="*/ 586996 w 1156138"/>
              <a:gd name="connsiteY12" fmla="*/ 707880 h 1398883"/>
              <a:gd name="connsiteX13" fmla="*/ 706475 w 1156138"/>
              <a:gd name="connsiteY13" fmla="*/ 892954 h 1398883"/>
              <a:gd name="connsiteX14" fmla="*/ 870167 w 1156138"/>
              <a:gd name="connsiteY14" fmla="*/ 1127897 h 1398883"/>
              <a:gd name="connsiteX15" fmla="*/ 1156138 w 1156138"/>
              <a:gd name="connsiteY15" fmla="*/ 1038840 h 1398883"/>
              <a:gd name="connsiteX16" fmla="*/ 364756 w 1156138"/>
              <a:gd name="connsiteY16" fmla="*/ 0 h 1398883"/>
              <a:gd name="connsiteX0" fmla="*/ 364756 w 1156138"/>
              <a:gd name="connsiteY0" fmla="*/ 0 h 1398883"/>
              <a:gd name="connsiteX1" fmla="*/ 51822 w 1156138"/>
              <a:gd name="connsiteY1" fmla="*/ 97453 h 1398883"/>
              <a:gd name="connsiteX2" fmla="*/ 0 w 1156138"/>
              <a:gd name="connsiteY2" fmla="*/ 1398883 h 1398883"/>
              <a:gd name="connsiteX3" fmla="*/ 287604 w 1156138"/>
              <a:gd name="connsiteY3" fmla="*/ 1309318 h 1398883"/>
              <a:gd name="connsiteX4" fmla="*/ 289776 w 1156138"/>
              <a:gd name="connsiteY4" fmla="*/ 1022722 h 1398883"/>
              <a:gd name="connsiteX5" fmla="*/ 307898 w 1156138"/>
              <a:gd name="connsiteY5" fmla="*/ 1017078 h 1398883"/>
              <a:gd name="connsiteX6" fmla="*/ 287135 w 1156138"/>
              <a:gd name="connsiteY6" fmla="*/ 801263 h 1398883"/>
              <a:gd name="connsiteX7" fmla="*/ 290318 w 1156138"/>
              <a:gd name="connsiteY7" fmla="*/ 368256 h 1398883"/>
              <a:gd name="connsiteX8" fmla="*/ 277105 w 1156138"/>
              <a:gd name="connsiteY8" fmla="*/ 256748 h 1398883"/>
              <a:gd name="connsiteX9" fmla="*/ 283641 w 1156138"/>
              <a:gd name="connsiteY9" fmla="*/ 254713 h 1398883"/>
              <a:gd name="connsiteX10" fmla="*/ 335873 w 1156138"/>
              <a:gd name="connsiteY10" fmla="*/ 350484 h 1398883"/>
              <a:gd name="connsiteX11" fmla="*/ 586996 w 1156138"/>
              <a:gd name="connsiteY11" fmla="*/ 707880 h 1398883"/>
              <a:gd name="connsiteX12" fmla="*/ 706475 w 1156138"/>
              <a:gd name="connsiteY12" fmla="*/ 892954 h 1398883"/>
              <a:gd name="connsiteX13" fmla="*/ 870167 w 1156138"/>
              <a:gd name="connsiteY13" fmla="*/ 1127897 h 1398883"/>
              <a:gd name="connsiteX14" fmla="*/ 1156138 w 1156138"/>
              <a:gd name="connsiteY14" fmla="*/ 1038840 h 1398883"/>
              <a:gd name="connsiteX15" fmla="*/ 364756 w 1156138"/>
              <a:gd name="connsiteY15" fmla="*/ 0 h 1398883"/>
              <a:gd name="connsiteX0" fmla="*/ 364756 w 1156138"/>
              <a:gd name="connsiteY0" fmla="*/ 0 h 1398883"/>
              <a:gd name="connsiteX1" fmla="*/ 51822 w 1156138"/>
              <a:gd name="connsiteY1" fmla="*/ 97453 h 1398883"/>
              <a:gd name="connsiteX2" fmla="*/ 0 w 1156138"/>
              <a:gd name="connsiteY2" fmla="*/ 1398883 h 1398883"/>
              <a:gd name="connsiteX3" fmla="*/ 287604 w 1156138"/>
              <a:gd name="connsiteY3" fmla="*/ 1309318 h 1398883"/>
              <a:gd name="connsiteX4" fmla="*/ 289776 w 1156138"/>
              <a:gd name="connsiteY4" fmla="*/ 1022722 h 1398883"/>
              <a:gd name="connsiteX5" fmla="*/ 287135 w 1156138"/>
              <a:gd name="connsiteY5" fmla="*/ 801263 h 1398883"/>
              <a:gd name="connsiteX6" fmla="*/ 290318 w 1156138"/>
              <a:gd name="connsiteY6" fmla="*/ 368256 h 1398883"/>
              <a:gd name="connsiteX7" fmla="*/ 277105 w 1156138"/>
              <a:gd name="connsiteY7" fmla="*/ 256748 h 1398883"/>
              <a:gd name="connsiteX8" fmla="*/ 283641 w 1156138"/>
              <a:gd name="connsiteY8" fmla="*/ 254713 h 1398883"/>
              <a:gd name="connsiteX9" fmla="*/ 335873 w 1156138"/>
              <a:gd name="connsiteY9" fmla="*/ 350484 h 1398883"/>
              <a:gd name="connsiteX10" fmla="*/ 586996 w 1156138"/>
              <a:gd name="connsiteY10" fmla="*/ 707880 h 1398883"/>
              <a:gd name="connsiteX11" fmla="*/ 706475 w 1156138"/>
              <a:gd name="connsiteY11" fmla="*/ 892954 h 1398883"/>
              <a:gd name="connsiteX12" fmla="*/ 870167 w 1156138"/>
              <a:gd name="connsiteY12" fmla="*/ 1127897 h 1398883"/>
              <a:gd name="connsiteX13" fmla="*/ 1156138 w 1156138"/>
              <a:gd name="connsiteY13" fmla="*/ 1038840 h 1398883"/>
              <a:gd name="connsiteX14" fmla="*/ 364756 w 1156138"/>
              <a:gd name="connsiteY14" fmla="*/ 0 h 139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6138" h="1398883">
                <a:moveTo>
                  <a:pt x="364756" y="0"/>
                </a:moveTo>
                <a:lnTo>
                  <a:pt x="51822" y="97453"/>
                </a:lnTo>
                <a:lnTo>
                  <a:pt x="0" y="1398883"/>
                </a:lnTo>
                <a:lnTo>
                  <a:pt x="287604" y="1309318"/>
                </a:lnTo>
                <a:lnTo>
                  <a:pt x="289776" y="1022722"/>
                </a:lnTo>
                <a:cubicBezTo>
                  <a:pt x="288896" y="948902"/>
                  <a:pt x="288015" y="875083"/>
                  <a:pt x="287135" y="801263"/>
                </a:cubicBezTo>
                <a:lnTo>
                  <a:pt x="290318" y="368256"/>
                </a:lnTo>
                <a:cubicBezTo>
                  <a:pt x="290419" y="335958"/>
                  <a:pt x="286014" y="298789"/>
                  <a:pt x="277105" y="256748"/>
                </a:cubicBezTo>
                <a:lnTo>
                  <a:pt x="283641" y="254713"/>
                </a:lnTo>
                <a:cubicBezTo>
                  <a:pt x="297051" y="288181"/>
                  <a:pt x="314462" y="320105"/>
                  <a:pt x="335873" y="350484"/>
                </a:cubicBezTo>
                <a:lnTo>
                  <a:pt x="586996" y="707880"/>
                </a:lnTo>
                <a:lnTo>
                  <a:pt x="706475" y="892954"/>
                </a:lnTo>
                <a:lnTo>
                  <a:pt x="870167" y="1127897"/>
                </a:lnTo>
                <a:lnTo>
                  <a:pt x="1156138" y="1038840"/>
                </a:lnTo>
                <a:lnTo>
                  <a:pt x="364756" y="0"/>
                </a:lnTo>
                <a:close/>
              </a:path>
            </a:pathLst>
          </a:custGeom>
          <a:solidFill>
            <a:srgbClr val="188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4">
            <a:extLst>
              <a:ext uri="{FF2B5EF4-FFF2-40B4-BE49-F238E27FC236}">
                <a16:creationId xmlns:a16="http://schemas.microsoft.com/office/drawing/2014/main" id="{0664BE37-B8E7-4B2B-86F7-D9EAD08500EF}"/>
              </a:ext>
            </a:extLst>
          </p:cNvPr>
          <p:cNvSpPr/>
          <p:nvPr/>
        </p:nvSpPr>
        <p:spPr>
          <a:xfrm rot="16200000" flipH="1">
            <a:off x="4423295" y="3189055"/>
            <a:ext cx="1225928" cy="261008"/>
          </a:xfrm>
          <a:custGeom>
            <a:avLst/>
            <a:gdLst>
              <a:gd name="connsiteX0" fmla="*/ 0 w 775078"/>
              <a:gd name="connsiteY0" fmla="*/ 0 h 261008"/>
              <a:gd name="connsiteX1" fmla="*/ 0 w 775078"/>
              <a:gd name="connsiteY1" fmla="*/ 259669 h 261008"/>
              <a:gd name="connsiteX2" fmla="*/ 38268 w 775078"/>
              <a:gd name="connsiteY2" fmla="*/ 260580 h 261008"/>
              <a:gd name="connsiteX3" fmla="*/ 100738 w 775078"/>
              <a:gd name="connsiteY3" fmla="*/ 261008 h 261008"/>
              <a:gd name="connsiteX4" fmla="*/ 775078 w 775078"/>
              <a:gd name="connsiteY4" fmla="*/ 261008 h 261008"/>
              <a:gd name="connsiteX5" fmla="*/ 775078 w 775078"/>
              <a:gd name="connsiteY5" fmla="*/ 0 h 261008"/>
              <a:gd name="connsiteX6" fmla="*/ 0 w 775078"/>
              <a:gd name="connsiteY6" fmla="*/ 0 h 26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078" h="261008">
                <a:moveTo>
                  <a:pt x="0" y="0"/>
                </a:moveTo>
                <a:lnTo>
                  <a:pt x="0" y="259669"/>
                </a:lnTo>
                <a:lnTo>
                  <a:pt x="38268" y="260580"/>
                </a:lnTo>
                <a:cubicBezTo>
                  <a:pt x="57665" y="260865"/>
                  <a:pt x="78488" y="261008"/>
                  <a:pt x="100738" y="261008"/>
                </a:cubicBezTo>
                <a:lnTo>
                  <a:pt x="775078" y="261008"/>
                </a:lnTo>
                <a:lnTo>
                  <a:pt x="775078" y="0"/>
                </a:lnTo>
                <a:lnTo>
                  <a:pt x="0" y="0"/>
                </a:lnTo>
                <a:close/>
              </a:path>
            </a:pathLst>
          </a:custGeom>
          <a:solidFill>
            <a:srgbClr val="188EF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5">
            <a:extLst>
              <a:ext uri="{FF2B5EF4-FFF2-40B4-BE49-F238E27FC236}">
                <a16:creationId xmlns:a16="http://schemas.microsoft.com/office/drawing/2014/main" id="{AAF64DBD-75A6-4951-B0DC-A29616389F89}"/>
              </a:ext>
            </a:extLst>
          </p:cNvPr>
          <p:cNvSpPr/>
          <p:nvPr/>
        </p:nvSpPr>
        <p:spPr>
          <a:xfrm rot="16200000" flipH="1">
            <a:off x="5820573" y="3189055"/>
            <a:ext cx="1225928" cy="261008"/>
          </a:xfrm>
          <a:custGeom>
            <a:avLst/>
            <a:gdLst>
              <a:gd name="connsiteX0" fmla="*/ 0 w 775078"/>
              <a:gd name="connsiteY0" fmla="*/ 0 h 261008"/>
              <a:gd name="connsiteX1" fmla="*/ 0 w 775078"/>
              <a:gd name="connsiteY1" fmla="*/ 259669 h 261008"/>
              <a:gd name="connsiteX2" fmla="*/ 38268 w 775078"/>
              <a:gd name="connsiteY2" fmla="*/ 260580 h 261008"/>
              <a:gd name="connsiteX3" fmla="*/ 100738 w 775078"/>
              <a:gd name="connsiteY3" fmla="*/ 261008 h 261008"/>
              <a:gd name="connsiteX4" fmla="*/ 775078 w 775078"/>
              <a:gd name="connsiteY4" fmla="*/ 261008 h 261008"/>
              <a:gd name="connsiteX5" fmla="*/ 775078 w 775078"/>
              <a:gd name="connsiteY5" fmla="*/ 0 h 261008"/>
              <a:gd name="connsiteX6" fmla="*/ 0 w 775078"/>
              <a:gd name="connsiteY6" fmla="*/ 0 h 26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078" h="261008">
                <a:moveTo>
                  <a:pt x="0" y="0"/>
                </a:moveTo>
                <a:lnTo>
                  <a:pt x="0" y="259669"/>
                </a:lnTo>
                <a:lnTo>
                  <a:pt x="38268" y="260580"/>
                </a:lnTo>
                <a:cubicBezTo>
                  <a:pt x="57665" y="260865"/>
                  <a:pt x="78488" y="261008"/>
                  <a:pt x="100738" y="261008"/>
                </a:cubicBezTo>
                <a:lnTo>
                  <a:pt x="775078" y="261008"/>
                </a:lnTo>
                <a:lnTo>
                  <a:pt x="775078" y="0"/>
                </a:lnTo>
                <a:lnTo>
                  <a:pt x="0" y="0"/>
                </a:lnTo>
                <a:close/>
              </a:path>
            </a:pathLst>
          </a:custGeom>
          <a:solidFill>
            <a:srgbClr val="188EF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9CF344-7B4F-4BFA-9ED9-59B9C0B3E9F4}"/>
              </a:ext>
            </a:extLst>
          </p:cNvPr>
          <p:cNvGrpSpPr/>
          <p:nvPr/>
        </p:nvGrpSpPr>
        <p:grpSpPr>
          <a:xfrm>
            <a:off x="7354969" y="2687204"/>
            <a:ext cx="788156" cy="630518"/>
            <a:chOff x="8758591" y="2301326"/>
            <a:chExt cx="788156" cy="630518"/>
          </a:xfrm>
          <a:solidFill>
            <a:srgbClr val="188EFC"/>
          </a:solidFill>
        </p:grpSpPr>
        <p:sp>
          <p:nvSpPr>
            <p:cNvPr id="41" name="任意多边形 25">
              <a:extLst>
                <a:ext uri="{FF2B5EF4-FFF2-40B4-BE49-F238E27FC236}">
                  <a16:creationId xmlns:a16="http://schemas.microsoft.com/office/drawing/2014/main" id="{5B2A9F4F-227E-44F2-BBCF-C54D16B7E3AF}"/>
                </a:ext>
              </a:extLst>
            </p:cNvPr>
            <p:cNvSpPr/>
            <p:nvPr/>
          </p:nvSpPr>
          <p:spPr>
            <a:xfrm>
              <a:off x="8758591" y="2301326"/>
              <a:ext cx="788156" cy="630518"/>
            </a:xfrm>
            <a:custGeom>
              <a:avLst/>
              <a:gdLst>
                <a:gd name="connsiteX0" fmla="*/ 481794 w 788156"/>
                <a:gd name="connsiteY0" fmla="*/ 0 h 630518"/>
                <a:gd name="connsiteX1" fmla="*/ 651662 w 788156"/>
                <a:gd name="connsiteY1" fmla="*/ 11552 h 630518"/>
                <a:gd name="connsiteX2" fmla="*/ 788156 w 788156"/>
                <a:gd name="connsiteY2" fmla="*/ 47066 h 630518"/>
                <a:gd name="connsiteX3" fmla="*/ 788156 w 788156"/>
                <a:gd name="connsiteY3" fmla="*/ 302939 h 630518"/>
                <a:gd name="connsiteX4" fmla="*/ 720979 w 788156"/>
                <a:gd name="connsiteY4" fmla="*/ 265286 h 630518"/>
                <a:gd name="connsiteX5" fmla="*/ 646100 w 788156"/>
                <a:gd name="connsiteY5" fmla="*/ 238329 h 630518"/>
                <a:gd name="connsiteX6" fmla="*/ 569509 w 788156"/>
                <a:gd name="connsiteY6" fmla="*/ 222498 h 630518"/>
                <a:gd name="connsiteX7" fmla="*/ 497198 w 788156"/>
                <a:gd name="connsiteY7" fmla="*/ 217363 h 630518"/>
                <a:gd name="connsiteX8" fmla="*/ 411621 w 788156"/>
                <a:gd name="connsiteY8" fmla="*/ 226349 h 630518"/>
                <a:gd name="connsiteX9" fmla="*/ 346584 w 788156"/>
                <a:gd name="connsiteY9" fmla="*/ 251594 h 630518"/>
                <a:gd name="connsiteX10" fmla="*/ 305506 w 788156"/>
                <a:gd name="connsiteY10" fmla="*/ 290531 h 630518"/>
                <a:gd name="connsiteX11" fmla="*/ 290959 w 788156"/>
                <a:gd name="connsiteY11" fmla="*/ 341449 h 630518"/>
                <a:gd name="connsiteX12" fmla="*/ 307218 w 788156"/>
                <a:gd name="connsiteY12" fmla="*/ 396645 h 630518"/>
                <a:gd name="connsiteX13" fmla="*/ 353430 w 788156"/>
                <a:gd name="connsiteY13" fmla="*/ 442856 h 630518"/>
                <a:gd name="connsiteX14" fmla="*/ 426169 w 788156"/>
                <a:gd name="connsiteY14" fmla="*/ 485644 h 630518"/>
                <a:gd name="connsiteX15" fmla="*/ 522870 w 788156"/>
                <a:gd name="connsiteY15" fmla="*/ 528860 h 630518"/>
                <a:gd name="connsiteX16" fmla="*/ 655086 w 788156"/>
                <a:gd name="connsiteY16" fmla="*/ 594326 h 630518"/>
                <a:gd name="connsiteX17" fmla="*/ 708481 w 788156"/>
                <a:gd name="connsiteY17" fmla="*/ 630518 h 630518"/>
                <a:gd name="connsiteX18" fmla="*/ 130469 w 788156"/>
                <a:gd name="connsiteY18" fmla="*/ 630518 h 630518"/>
                <a:gd name="connsiteX19" fmla="*/ 110473 w 788156"/>
                <a:gd name="connsiteY19" fmla="*/ 614918 h 630518"/>
                <a:gd name="connsiteX20" fmla="*/ 70600 w 788156"/>
                <a:gd name="connsiteY20" fmla="*/ 573360 h 630518"/>
                <a:gd name="connsiteX21" fmla="*/ 0 w 788156"/>
                <a:gd name="connsiteY21" fmla="*/ 364554 h 630518"/>
                <a:gd name="connsiteX22" fmla="*/ 38509 w 788156"/>
                <a:gd name="connsiteY22" fmla="*/ 199820 h 630518"/>
                <a:gd name="connsiteX23" fmla="*/ 143340 w 788156"/>
                <a:gd name="connsiteY23" fmla="*/ 86431 h 630518"/>
                <a:gd name="connsiteX24" fmla="*/ 296949 w 788156"/>
                <a:gd name="connsiteY24" fmla="*/ 20966 h 630518"/>
                <a:gd name="connsiteX25" fmla="*/ 481794 w 788156"/>
                <a:gd name="connsiteY25" fmla="*/ 0 h 6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8156" h="630518">
                  <a:moveTo>
                    <a:pt x="481794" y="0"/>
                  </a:moveTo>
                  <a:cubicBezTo>
                    <a:pt x="545690" y="0"/>
                    <a:pt x="602313" y="3850"/>
                    <a:pt x="651662" y="11552"/>
                  </a:cubicBezTo>
                  <a:cubicBezTo>
                    <a:pt x="701011" y="19254"/>
                    <a:pt x="746509" y="31092"/>
                    <a:pt x="788156" y="47066"/>
                  </a:cubicBezTo>
                  <a:lnTo>
                    <a:pt x="788156" y="302939"/>
                  </a:lnTo>
                  <a:cubicBezTo>
                    <a:pt x="767618" y="288677"/>
                    <a:pt x="745226" y="276125"/>
                    <a:pt x="720979" y="265286"/>
                  </a:cubicBezTo>
                  <a:cubicBezTo>
                    <a:pt x="696732" y="254446"/>
                    <a:pt x="671773" y="245461"/>
                    <a:pt x="646100" y="238329"/>
                  </a:cubicBezTo>
                  <a:cubicBezTo>
                    <a:pt x="620427" y="231198"/>
                    <a:pt x="594896" y="225921"/>
                    <a:pt x="569509" y="222498"/>
                  </a:cubicBezTo>
                  <a:cubicBezTo>
                    <a:pt x="544121" y="219075"/>
                    <a:pt x="520018" y="217363"/>
                    <a:pt x="497198" y="217363"/>
                  </a:cubicBezTo>
                  <a:cubicBezTo>
                    <a:pt x="465819" y="217363"/>
                    <a:pt x="437294" y="220358"/>
                    <a:pt x="411621" y="226349"/>
                  </a:cubicBezTo>
                  <a:cubicBezTo>
                    <a:pt x="385948" y="232339"/>
                    <a:pt x="364269" y="240754"/>
                    <a:pt x="346584" y="251594"/>
                  </a:cubicBezTo>
                  <a:cubicBezTo>
                    <a:pt x="328897" y="262433"/>
                    <a:pt x="315205" y="275412"/>
                    <a:pt x="305506" y="290531"/>
                  </a:cubicBezTo>
                  <a:cubicBezTo>
                    <a:pt x="295808" y="305649"/>
                    <a:pt x="290959" y="322622"/>
                    <a:pt x="290959" y="341449"/>
                  </a:cubicBezTo>
                  <a:cubicBezTo>
                    <a:pt x="290959" y="361987"/>
                    <a:pt x="296378" y="380386"/>
                    <a:pt x="307218" y="396645"/>
                  </a:cubicBezTo>
                  <a:cubicBezTo>
                    <a:pt x="318058" y="412905"/>
                    <a:pt x="333462" y="428308"/>
                    <a:pt x="353430" y="442856"/>
                  </a:cubicBezTo>
                  <a:cubicBezTo>
                    <a:pt x="373397" y="457404"/>
                    <a:pt x="397644" y="471667"/>
                    <a:pt x="426169" y="485644"/>
                  </a:cubicBezTo>
                  <a:cubicBezTo>
                    <a:pt x="454694" y="499622"/>
                    <a:pt x="486928" y="514027"/>
                    <a:pt x="522870" y="528860"/>
                  </a:cubicBezTo>
                  <a:cubicBezTo>
                    <a:pt x="571934" y="549399"/>
                    <a:pt x="616005" y="571221"/>
                    <a:pt x="655086" y="594326"/>
                  </a:cubicBezTo>
                  <a:lnTo>
                    <a:pt x="708481" y="630518"/>
                  </a:lnTo>
                  <a:lnTo>
                    <a:pt x="130469" y="630518"/>
                  </a:lnTo>
                  <a:lnTo>
                    <a:pt x="110473" y="614918"/>
                  </a:lnTo>
                  <a:cubicBezTo>
                    <a:pt x="95658" y="601618"/>
                    <a:pt x="82367" y="587765"/>
                    <a:pt x="70600" y="573360"/>
                  </a:cubicBezTo>
                  <a:cubicBezTo>
                    <a:pt x="23534" y="515739"/>
                    <a:pt x="0" y="446137"/>
                    <a:pt x="0" y="364554"/>
                  </a:cubicBezTo>
                  <a:cubicBezTo>
                    <a:pt x="0" y="300657"/>
                    <a:pt x="12836" y="245746"/>
                    <a:pt x="38509" y="199820"/>
                  </a:cubicBezTo>
                  <a:cubicBezTo>
                    <a:pt x="64182" y="153894"/>
                    <a:pt x="99125" y="116098"/>
                    <a:pt x="143340" y="86431"/>
                  </a:cubicBezTo>
                  <a:cubicBezTo>
                    <a:pt x="187554" y="56765"/>
                    <a:pt x="238758" y="34943"/>
                    <a:pt x="296949" y="20966"/>
                  </a:cubicBezTo>
                  <a:cubicBezTo>
                    <a:pt x="355141" y="6988"/>
                    <a:pt x="416756" y="0"/>
                    <a:pt x="481794" y="0"/>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2" name="任意多边形 36">
              <a:extLst>
                <a:ext uri="{FF2B5EF4-FFF2-40B4-BE49-F238E27FC236}">
                  <a16:creationId xmlns:a16="http://schemas.microsoft.com/office/drawing/2014/main" id="{F6C55D98-024E-4080-AFD6-44F013ECB598}"/>
                </a:ext>
              </a:extLst>
            </p:cNvPr>
            <p:cNvSpPr/>
            <p:nvPr/>
          </p:nvSpPr>
          <p:spPr>
            <a:xfrm>
              <a:off x="9202485" y="2301745"/>
              <a:ext cx="344262" cy="302939"/>
            </a:xfrm>
            <a:custGeom>
              <a:avLst/>
              <a:gdLst>
                <a:gd name="connsiteX0" fmla="*/ 37900 w 344262"/>
                <a:gd name="connsiteY0" fmla="*/ 0 h 302939"/>
                <a:gd name="connsiteX1" fmla="*/ 207768 w 344262"/>
                <a:gd name="connsiteY1" fmla="*/ 11552 h 302939"/>
                <a:gd name="connsiteX2" fmla="*/ 344262 w 344262"/>
                <a:gd name="connsiteY2" fmla="*/ 47066 h 302939"/>
                <a:gd name="connsiteX3" fmla="*/ 344262 w 344262"/>
                <a:gd name="connsiteY3" fmla="*/ 302939 h 302939"/>
                <a:gd name="connsiteX4" fmla="*/ 277085 w 344262"/>
                <a:gd name="connsiteY4" fmla="*/ 265286 h 302939"/>
                <a:gd name="connsiteX5" fmla="*/ 202206 w 344262"/>
                <a:gd name="connsiteY5" fmla="*/ 238329 h 302939"/>
                <a:gd name="connsiteX6" fmla="*/ 125615 w 344262"/>
                <a:gd name="connsiteY6" fmla="*/ 222498 h 302939"/>
                <a:gd name="connsiteX7" fmla="*/ 53304 w 344262"/>
                <a:gd name="connsiteY7" fmla="*/ 217363 h 302939"/>
                <a:gd name="connsiteX8" fmla="*/ 0 w 344262"/>
                <a:gd name="connsiteY8" fmla="*/ 222960 h 302939"/>
                <a:gd name="connsiteX9" fmla="*/ 0 w 344262"/>
                <a:gd name="connsiteY9" fmla="*/ 2091 h 302939"/>
                <a:gd name="connsiteX10" fmla="*/ 37900 w 344262"/>
                <a:gd name="connsiteY10" fmla="*/ 0 h 30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62" h="302939">
                  <a:moveTo>
                    <a:pt x="37900" y="0"/>
                  </a:moveTo>
                  <a:cubicBezTo>
                    <a:pt x="101796" y="0"/>
                    <a:pt x="158419" y="3850"/>
                    <a:pt x="207768" y="11552"/>
                  </a:cubicBezTo>
                  <a:cubicBezTo>
                    <a:pt x="257117" y="19254"/>
                    <a:pt x="302615" y="31092"/>
                    <a:pt x="344262" y="47066"/>
                  </a:cubicBezTo>
                  <a:lnTo>
                    <a:pt x="344262" y="302939"/>
                  </a:lnTo>
                  <a:cubicBezTo>
                    <a:pt x="323724" y="288677"/>
                    <a:pt x="301332" y="276125"/>
                    <a:pt x="277085" y="265286"/>
                  </a:cubicBezTo>
                  <a:cubicBezTo>
                    <a:pt x="252838" y="254446"/>
                    <a:pt x="227879" y="245461"/>
                    <a:pt x="202206" y="238329"/>
                  </a:cubicBezTo>
                  <a:cubicBezTo>
                    <a:pt x="176533" y="231198"/>
                    <a:pt x="151002" y="225921"/>
                    <a:pt x="125615" y="222498"/>
                  </a:cubicBezTo>
                  <a:cubicBezTo>
                    <a:pt x="100227" y="219075"/>
                    <a:pt x="76124" y="217363"/>
                    <a:pt x="53304" y="217363"/>
                  </a:cubicBezTo>
                  <a:lnTo>
                    <a:pt x="0" y="222960"/>
                  </a:lnTo>
                  <a:lnTo>
                    <a:pt x="0" y="2091"/>
                  </a:lnTo>
                  <a:lnTo>
                    <a:pt x="379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4FDE5617-AB1D-40CB-AC4F-39209BE8C750}"/>
              </a:ext>
            </a:extLst>
          </p:cNvPr>
          <p:cNvGrpSpPr/>
          <p:nvPr/>
        </p:nvGrpSpPr>
        <p:grpSpPr>
          <a:xfrm>
            <a:off x="7354902" y="3316560"/>
            <a:ext cx="837375" cy="634976"/>
            <a:chOff x="8758524" y="2930682"/>
            <a:chExt cx="837375" cy="634976"/>
          </a:xfrm>
          <a:solidFill>
            <a:srgbClr val="188EFC"/>
          </a:solidFill>
        </p:grpSpPr>
        <p:sp>
          <p:nvSpPr>
            <p:cNvPr id="44" name="任意多边形 26">
              <a:extLst>
                <a:ext uri="{FF2B5EF4-FFF2-40B4-BE49-F238E27FC236}">
                  <a16:creationId xmlns:a16="http://schemas.microsoft.com/office/drawing/2014/main" id="{AE0B6420-5070-488B-B40A-4E7994C024F1}"/>
                </a:ext>
              </a:extLst>
            </p:cNvPr>
            <p:cNvSpPr/>
            <p:nvPr/>
          </p:nvSpPr>
          <p:spPr>
            <a:xfrm>
              <a:off x="8758963" y="2930682"/>
              <a:ext cx="836936" cy="634976"/>
            </a:xfrm>
            <a:custGeom>
              <a:avLst/>
              <a:gdLst>
                <a:gd name="connsiteX0" fmla="*/ 129950 w 836936"/>
                <a:gd name="connsiteY0" fmla="*/ 0 h 634976"/>
                <a:gd name="connsiteX1" fmla="*/ 707614 w 836936"/>
                <a:gd name="connsiteY1" fmla="*/ 0 h 634976"/>
                <a:gd name="connsiteX2" fmla="*/ 750504 w 836936"/>
                <a:gd name="connsiteY2" fmla="*/ 38510 h 634976"/>
                <a:gd name="connsiteX3" fmla="*/ 814686 w 836936"/>
                <a:gd name="connsiteY3" fmla="*/ 138207 h 634976"/>
                <a:gd name="connsiteX4" fmla="*/ 836936 w 836936"/>
                <a:gd name="connsiteY4" fmla="*/ 268710 h 634976"/>
                <a:gd name="connsiteX5" fmla="*/ 797998 w 836936"/>
                <a:gd name="connsiteY5" fmla="*/ 441146 h 634976"/>
                <a:gd name="connsiteX6" fmla="*/ 692312 w 836936"/>
                <a:gd name="connsiteY6" fmla="*/ 554107 h 634976"/>
                <a:gd name="connsiteX7" fmla="*/ 536991 w 836936"/>
                <a:gd name="connsiteY7" fmla="*/ 616150 h 634976"/>
                <a:gd name="connsiteX8" fmla="*/ 350007 w 836936"/>
                <a:gd name="connsiteY8" fmla="*/ 634976 h 634976"/>
                <a:gd name="connsiteX9" fmla="*/ 157888 w 836936"/>
                <a:gd name="connsiteY9" fmla="*/ 617861 h 634976"/>
                <a:gd name="connsiteX10" fmla="*/ 0 w 836936"/>
                <a:gd name="connsiteY10" fmla="*/ 566515 h 634976"/>
                <a:gd name="connsiteX11" fmla="*/ 0 w 836936"/>
                <a:gd name="connsiteY11" fmla="*/ 292672 h 634976"/>
                <a:gd name="connsiteX12" fmla="*/ 161740 w 836936"/>
                <a:gd name="connsiteY12" fmla="*/ 386377 h 634976"/>
                <a:gd name="connsiteX13" fmla="*/ 338026 w 836936"/>
                <a:gd name="connsiteY13" fmla="*/ 417613 h 634976"/>
                <a:gd name="connsiteX14" fmla="*/ 429165 w 836936"/>
                <a:gd name="connsiteY14" fmla="*/ 408199 h 634976"/>
                <a:gd name="connsiteX15" fmla="*/ 494203 w 836936"/>
                <a:gd name="connsiteY15" fmla="*/ 382099 h 634976"/>
                <a:gd name="connsiteX16" fmla="*/ 533140 w 836936"/>
                <a:gd name="connsiteY16" fmla="*/ 342734 h 634976"/>
                <a:gd name="connsiteX17" fmla="*/ 545976 w 836936"/>
                <a:gd name="connsiteY17" fmla="*/ 293527 h 634976"/>
                <a:gd name="connsiteX18" fmla="*/ 525438 w 836936"/>
                <a:gd name="connsiteY18" fmla="*/ 229345 h 634976"/>
                <a:gd name="connsiteX19" fmla="*/ 469386 w 836936"/>
                <a:gd name="connsiteY19" fmla="*/ 177144 h 634976"/>
                <a:gd name="connsiteX20" fmla="*/ 385093 w 836936"/>
                <a:gd name="connsiteY20" fmla="*/ 130933 h 634976"/>
                <a:gd name="connsiteX21" fmla="*/ 279834 w 836936"/>
                <a:gd name="connsiteY21" fmla="*/ 85577 h 634976"/>
                <a:gd name="connsiteX22" fmla="*/ 154358 w 836936"/>
                <a:gd name="connsiteY22" fmla="*/ 19042 h 634976"/>
                <a:gd name="connsiteX23" fmla="*/ 129950 w 836936"/>
                <a:gd name="connsiteY23" fmla="*/ 0 h 6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6936" h="634976">
                  <a:moveTo>
                    <a:pt x="129950" y="0"/>
                  </a:moveTo>
                  <a:lnTo>
                    <a:pt x="707614" y="0"/>
                  </a:lnTo>
                  <a:lnTo>
                    <a:pt x="750504" y="38510"/>
                  </a:lnTo>
                  <a:cubicBezTo>
                    <a:pt x="778458" y="67606"/>
                    <a:pt x="799852" y="100838"/>
                    <a:pt x="814686" y="138207"/>
                  </a:cubicBezTo>
                  <a:cubicBezTo>
                    <a:pt x="829518" y="175575"/>
                    <a:pt x="836936" y="219076"/>
                    <a:pt x="836936" y="268710"/>
                  </a:cubicBezTo>
                  <a:cubicBezTo>
                    <a:pt x="836936" y="337171"/>
                    <a:pt x="823956" y="394650"/>
                    <a:pt x="797998" y="441146"/>
                  </a:cubicBezTo>
                  <a:cubicBezTo>
                    <a:pt x="772040" y="487643"/>
                    <a:pt x="736811" y="525296"/>
                    <a:pt x="692312" y="554107"/>
                  </a:cubicBezTo>
                  <a:cubicBezTo>
                    <a:pt x="647812" y="582917"/>
                    <a:pt x="596038" y="603598"/>
                    <a:pt x="536991" y="616150"/>
                  </a:cubicBezTo>
                  <a:cubicBezTo>
                    <a:pt x="477944" y="628701"/>
                    <a:pt x="415615" y="634976"/>
                    <a:pt x="350007" y="634976"/>
                  </a:cubicBezTo>
                  <a:cubicBezTo>
                    <a:pt x="282686" y="634976"/>
                    <a:pt x="218648" y="629271"/>
                    <a:pt x="157888" y="617861"/>
                  </a:cubicBezTo>
                  <a:cubicBezTo>
                    <a:pt x="97130" y="606451"/>
                    <a:pt x="44500" y="589336"/>
                    <a:pt x="0" y="566515"/>
                  </a:cubicBezTo>
                  <a:lnTo>
                    <a:pt x="0" y="292672"/>
                  </a:lnTo>
                  <a:cubicBezTo>
                    <a:pt x="49634" y="334319"/>
                    <a:pt x="103548" y="365554"/>
                    <a:pt x="161740" y="386377"/>
                  </a:cubicBezTo>
                  <a:cubicBezTo>
                    <a:pt x="219931" y="407201"/>
                    <a:pt x="278694" y="417613"/>
                    <a:pt x="338026" y="417613"/>
                  </a:cubicBezTo>
                  <a:cubicBezTo>
                    <a:pt x="372827" y="417613"/>
                    <a:pt x="403206" y="414475"/>
                    <a:pt x="429165" y="408199"/>
                  </a:cubicBezTo>
                  <a:cubicBezTo>
                    <a:pt x="455122" y="401924"/>
                    <a:pt x="476802" y="393224"/>
                    <a:pt x="494203" y="382099"/>
                  </a:cubicBezTo>
                  <a:cubicBezTo>
                    <a:pt x="511603" y="370974"/>
                    <a:pt x="524582" y="357852"/>
                    <a:pt x="533140" y="342734"/>
                  </a:cubicBezTo>
                  <a:cubicBezTo>
                    <a:pt x="541698" y="327615"/>
                    <a:pt x="545976" y="311213"/>
                    <a:pt x="545976" y="293527"/>
                  </a:cubicBezTo>
                  <a:cubicBezTo>
                    <a:pt x="545976" y="269566"/>
                    <a:pt x="539130" y="248172"/>
                    <a:pt x="525438" y="229345"/>
                  </a:cubicBezTo>
                  <a:cubicBezTo>
                    <a:pt x="511746" y="210518"/>
                    <a:pt x="493062" y="193118"/>
                    <a:pt x="469386" y="177144"/>
                  </a:cubicBezTo>
                  <a:cubicBezTo>
                    <a:pt x="445709" y="161169"/>
                    <a:pt x="417612" y="145766"/>
                    <a:pt x="385093" y="130933"/>
                  </a:cubicBezTo>
                  <a:cubicBezTo>
                    <a:pt x="352574" y="116099"/>
                    <a:pt x="317488" y="100981"/>
                    <a:pt x="279834" y="85577"/>
                  </a:cubicBezTo>
                  <a:cubicBezTo>
                    <a:pt x="231911" y="65610"/>
                    <a:pt x="190086" y="43431"/>
                    <a:pt x="154358" y="19042"/>
                  </a:cubicBezTo>
                  <a:lnTo>
                    <a:pt x="1299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5" name="任意多边形 37">
              <a:extLst>
                <a:ext uri="{FF2B5EF4-FFF2-40B4-BE49-F238E27FC236}">
                  <a16:creationId xmlns:a16="http://schemas.microsoft.com/office/drawing/2014/main" id="{0E1C2EA6-992A-4CE0-94FD-1E47E4E43A66}"/>
                </a:ext>
              </a:extLst>
            </p:cNvPr>
            <p:cNvSpPr/>
            <p:nvPr/>
          </p:nvSpPr>
          <p:spPr>
            <a:xfrm>
              <a:off x="8758524" y="3221277"/>
              <a:ext cx="402874" cy="342304"/>
            </a:xfrm>
            <a:custGeom>
              <a:avLst/>
              <a:gdLst>
                <a:gd name="connsiteX0" fmla="*/ 0 w 402874"/>
                <a:gd name="connsiteY0" fmla="*/ 0 h 342304"/>
                <a:gd name="connsiteX1" fmla="*/ 161740 w 402874"/>
                <a:gd name="connsiteY1" fmla="*/ 93705 h 342304"/>
                <a:gd name="connsiteX2" fmla="*/ 338026 w 402874"/>
                <a:gd name="connsiteY2" fmla="*/ 124941 h 342304"/>
                <a:gd name="connsiteX3" fmla="*/ 402874 w 402874"/>
                <a:gd name="connsiteY3" fmla="*/ 118243 h 342304"/>
                <a:gd name="connsiteX4" fmla="*/ 402874 w 402874"/>
                <a:gd name="connsiteY4" fmla="*/ 339711 h 342304"/>
                <a:gd name="connsiteX5" fmla="*/ 350007 w 402874"/>
                <a:gd name="connsiteY5" fmla="*/ 342304 h 342304"/>
                <a:gd name="connsiteX6" fmla="*/ 157888 w 402874"/>
                <a:gd name="connsiteY6" fmla="*/ 325189 h 342304"/>
                <a:gd name="connsiteX7" fmla="*/ 0 w 402874"/>
                <a:gd name="connsiteY7" fmla="*/ 273843 h 342304"/>
                <a:gd name="connsiteX8" fmla="*/ 0 w 402874"/>
                <a:gd name="connsiteY8" fmla="*/ 0 h 342304"/>
                <a:gd name="connsiteX0" fmla="*/ 0 w 402874"/>
                <a:gd name="connsiteY0" fmla="*/ 0 h 342304"/>
                <a:gd name="connsiteX1" fmla="*/ 161740 w 402874"/>
                <a:gd name="connsiteY1" fmla="*/ 93705 h 342304"/>
                <a:gd name="connsiteX2" fmla="*/ 338026 w 402874"/>
                <a:gd name="connsiteY2" fmla="*/ 124941 h 342304"/>
                <a:gd name="connsiteX3" fmla="*/ 402874 w 402874"/>
                <a:gd name="connsiteY3" fmla="*/ 127768 h 342304"/>
                <a:gd name="connsiteX4" fmla="*/ 402874 w 402874"/>
                <a:gd name="connsiteY4" fmla="*/ 339711 h 342304"/>
                <a:gd name="connsiteX5" fmla="*/ 350007 w 402874"/>
                <a:gd name="connsiteY5" fmla="*/ 342304 h 342304"/>
                <a:gd name="connsiteX6" fmla="*/ 157888 w 402874"/>
                <a:gd name="connsiteY6" fmla="*/ 325189 h 342304"/>
                <a:gd name="connsiteX7" fmla="*/ 0 w 402874"/>
                <a:gd name="connsiteY7" fmla="*/ 273843 h 342304"/>
                <a:gd name="connsiteX8" fmla="*/ 0 w 402874"/>
                <a:gd name="connsiteY8" fmla="*/ 0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874" h="342304">
                  <a:moveTo>
                    <a:pt x="0" y="0"/>
                  </a:moveTo>
                  <a:cubicBezTo>
                    <a:pt x="49634" y="41647"/>
                    <a:pt x="103548" y="72882"/>
                    <a:pt x="161740" y="93705"/>
                  </a:cubicBezTo>
                  <a:cubicBezTo>
                    <a:pt x="219931" y="114529"/>
                    <a:pt x="278694" y="124941"/>
                    <a:pt x="338026" y="124941"/>
                  </a:cubicBezTo>
                  <a:lnTo>
                    <a:pt x="402874" y="127768"/>
                  </a:lnTo>
                  <a:lnTo>
                    <a:pt x="402874" y="339711"/>
                  </a:lnTo>
                  <a:lnTo>
                    <a:pt x="350007" y="342304"/>
                  </a:lnTo>
                  <a:cubicBezTo>
                    <a:pt x="282686" y="342304"/>
                    <a:pt x="218648" y="336599"/>
                    <a:pt x="157888" y="325189"/>
                  </a:cubicBezTo>
                  <a:cubicBezTo>
                    <a:pt x="97130" y="313779"/>
                    <a:pt x="44500" y="296664"/>
                    <a:pt x="0" y="27384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29">
            <a:extLst>
              <a:ext uri="{FF2B5EF4-FFF2-40B4-BE49-F238E27FC236}">
                <a16:creationId xmlns:a16="http://schemas.microsoft.com/office/drawing/2014/main" id="{27448838-ECB9-41AC-AE52-9CAC5223D072}"/>
              </a:ext>
            </a:extLst>
          </p:cNvPr>
          <p:cNvSpPr/>
          <p:nvPr/>
        </p:nvSpPr>
        <p:spPr>
          <a:xfrm flipH="1">
            <a:off x="2616726" y="3198457"/>
            <a:ext cx="493935" cy="240383"/>
          </a:xfrm>
          <a:custGeom>
            <a:avLst/>
            <a:gdLst>
              <a:gd name="connsiteX0" fmla="*/ 494082 w 494082"/>
              <a:gd name="connsiteY0" fmla="*/ 0 h 237901"/>
              <a:gd name="connsiteX1" fmla="*/ 0 w 494082"/>
              <a:gd name="connsiteY1" fmla="*/ 0 h 237901"/>
              <a:gd name="connsiteX2" fmla="*/ 0 w 494082"/>
              <a:gd name="connsiteY2" fmla="*/ 237901 h 237901"/>
              <a:gd name="connsiteX3" fmla="*/ 494082 w 494082"/>
              <a:gd name="connsiteY3" fmla="*/ 237901 h 237901"/>
              <a:gd name="connsiteX4" fmla="*/ 494082 w 494082"/>
              <a:gd name="connsiteY4" fmla="*/ 0 h 2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82" h="237901">
                <a:moveTo>
                  <a:pt x="494082" y="0"/>
                </a:moveTo>
                <a:lnTo>
                  <a:pt x="0" y="0"/>
                </a:lnTo>
                <a:lnTo>
                  <a:pt x="0" y="237901"/>
                </a:lnTo>
                <a:lnTo>
                  <a:pt x="494082" y="237901"/>
                </a:lnTo>
                <a:lnTo>
                  <a:pt x="494082" y="0"/>
                </a:lnTo>
                <a:close/>
              </a:path>
            </a:pathLst>
          </a:custGeom>
          <a:solidFill>
            <a:srgbClr val="18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3">
            <a:extLst>
              <a:ext uri="{FF2B5EF4-FFF2-40B4-BE49-F238E27FC236}">
                <a16:creationId xmlns:a16="http://schemas.microsoft.com/office/drawing/2014/main" id="{CC5A2ABC-FB94-4E57-8A9A-92159211CFC4}"/>
              </a:ext>
            </a:extLst>
          </p:cNvPr>
          <p:cNvSpPr/>
          <p:nvPr/>
        </p:nvSpPr>
        <p:spPr>
          <a:xfrm rot="21111254" flipH="1">
            <a:off x="3917642" y="3387562"/>
            <a:ext cx="604013" cy="270526"/>
          </a:xfrm>
          <a:custGeom>
            <a:avLst/>
            <a:gdLst>
              <a:gd name="connsiteX0" fmla="*/ 239730 w 362181"/>
              <a:gd name="connsiteY0" fmla="*/ 0 h 296939"/>
              <a:gd name="connsiteX1" fmla="*/ 0 w 362181"/>
              <a:gd name="connsiteY1" fmla="*/ 74656 h 296939"/>
              <a:gd name="connsiteX2" fmla="*/ 0 w 362181"/>
              <a:gd name="connsiteY2" fmla="*/ 296939 h 296939"/>
              <a:gd name="connsiteX3" fmla="*/ 362181 w 362181"/>
              <a:gd name="connsiteY3" fmla="*/ 184149 h 296939"/>
              <a:gd name="connsiteX4" fmla="*/ 239730 w 362181"/>
              <a:gd name="connsiteY4" fmla="*/ 0 h 296939"/>
              <a:gd name="connsiteX0" fmla="*/ 239730 w 281022"/>
              <a:gd name="connsiteY0" fmla="*/ 0 h 296939"/>
              <a:gd name="connsiteX1" fmla="*/ 0 w 281022"/>
              <a:gd name="connsiteY1" fmla="*/ 74656 h 296939"/>
              <a:gd name="connsiteX2" fmla="*/ 0 w 281022"/>
              <a:gd name="connsiteY2" fmla="*/ 296939 h 296939"/>
              <a:gd name="connsiteX3" fmla="*/ 281022 w 281022"/>
              <a:gd name="connsiteY3" fmla="*/ 193073 h 296939"/>
              <a:gd name="connsiteX4" fmla="*/ 239730 w 281022"/>
              <a:gd name="connsiteY4" fmla="*/ 0 h 296939"/>
              <a:gd name="connsiteX0" fmla="*/ 239730 w 281022"/>
              <a:gd name="connsiteY0" fmla="*/ 0 h 296939"/>
              <a:gd name="connsiteX1" fmla="*/ 29143 w 281022"/>
              <a:gd name="connsiteY1" fmla="*/ 75376 h 296939"/>
              <a:gd name="connsiteX2" fmla="*/ 0 w 281022"/>
              <a:gd name="connsiteY2" fmla="*/ 296939 h 296939"/>
              <a:gd name="connsiteX3" fmla="*/ 281022 w 281022"/>
              <a:gd name="connsiteY3" fmla="*/ 193073 h 296939"/>
              <a:gd name="connsiteX4" fmla="*/ 239730 w 281022"/>
              <a:gd name="connsiteY4" fmla="*/ 0 h 296939"/>
              <a:gd name="connsiteX0" fmla="*/ 239730 w 281022"/>
              <a:gd name="connsiteY0" fmla="*/ 0 h 296939"/>
              <a:gd name="connsiteX1" fmla="*/ 31023 w 281022"/>
              <a:gd name="connsiteY1" fmla="*/ 69459 h 296939"/>
              <a:gd name="connsiteX2" fmla="*/ 0 w 281022"/>
              <a:gd name="connsiteY2" fmla="*/ 296939 h 296939"/>
              <a:gd name="connsiteX3" fmla="*/ 281022 w 281022"/>
              <a:gd name="connsiteY3" fmla="*/ 193073 h 296939"/>
              <a:gd name="connsiteX4" fmla="*/ 239730 w 281022"/>
              <a:gd name="connsiteY4" fmla="*/ 0 h 29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22" h="296939">
                <a:moveTo>
                  <a:pt x="239730" y="0"/>
                </a:moveTo>
                <a:lnTo>
                  <a:pt x="31023" y="69459"/>
                </a:lnTo>
                <a:lnTo>
                  <a:pt x="0" y="296939"/>
                </a:lnTo>
                <a:lnTo>
                  <a:pt x="281022" y="193073"/>
                </a:lnTo>
                <a:lnTo>
                  <a:pt x="239730" y="0"/>
                </a:lnTo>
                <a:close/>
              </a:path>
            </a:pathLst>
          </a:custGeom>
          <a:solidFill>
            <a:srgbClr val="18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24">
            <a:extLst>
              <a:ext uri="{FF2B5EF4-FFF2-40B4-BE49-F238E27FC236}">
                <a16:creationId xmlns:a16="http://schemas.microsoft.com/office/drawing/2014/main" id="{52C1B843-C167-4988-A60C-F828821E8241}"/>
              </a:ext>
            </a:extLst>
          </p:cNvPr>
          <p:cNvSpPr/>
          <p:nvPr/>
        </p:nvSpPr>
        <p:spPr>
          <a:xfrm rot="16200000" flipH="1">
            <a:off x="1162597" y="3276086"/>
            <a:ext cx="1041368" cy="277267"/>
          </a:xfrm>
          <a:custGeom>
            <a:avLst/>
            <a:gdLst>
              <a:gd name="connsiteX0" fmla="*/ 0 w 998091"/>
              <a:gd name="connsiteY0" fmla="*/ 0 h 277267"/>
              <a:gd name="connsiteX1" fmla="*/ 0 w 998091"/>
              <a:gd name="connsiteY1" fmla="*/ 277267 h 277267"/>
              <a:gd name="connsiteX2" fmla="*/ 998091 w 998091"/>
              <a:gd name="connsiteY2" fmla="*/ 277267 h 277267"/>
              <a:gd name="connsiteX3" fmla="*/ 998091 w 998091"/>
              <a:gd name="connsiteY3" fmla="*/ 0 h 277267"/>
              <a:gd name="connsiteX4" fmla="*/ 0 w 998091"/>
              <a:gd name="connsiteY4" fmla="*/ 0 h 27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091" h="277267">
                <a:moveTo>
                  <a:pt x="0" y="0"/>
                </a:moveTo>
                <a:lnTo>
                  <a:pt x="0" y="277267"/>
                </a:lnTo>
                <a:lnTo>
                  <a:pt x="998091" y="277267"/>
                </a:lnTo>
                <a:lnTo>
                  <a:pt x="998091" y="0"/>
                </a:lnTo>
                <a:lnTo>
                  <a:pt x="0" y="0"/>
                </a:lnTo>
                <a:close/>
              </a:path>
            </a:pathLst>
          </a:custGeom>
          <a:solidFill>
            <a:srgbClr val="18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33">
            <a:extLst>
              <a:ext uri="{FF2B5EF4-FFF2-40B4-BE49-F238E27FC236}">
                <a16:creationId xmlns:a16="http://schemas.microsoft.com/office/drawing/2014/main" id="{D45FE055-7198-4E09-87F7-58573FB93D91}"/>
              </a:ext>
            </a:extLst>
          </p:cNvPr>
          <p:cNvSpPr/>
          <p:nvPr/>
        </p:nvSpPr>
        <p:spPr>
          <a:xfrm rot="16200000" flipH="1">
            <a:off x="4963070" y="2889676"/>
            <a:ext cx="1227162" cy="858532"/>
          </a:xfrm>
          <a:custGeom>
            <a:avLst/>
            <a:gdLst>
              <a:gd name="connsiteX0" fmla="*/ 0 w 1227162"/>
              <a:gd name="connsiteY0" fmla="*/ 0 h 858532"/>
              <a:gd name="connsiteX1" fmla="*/ 0 w 1227162"/>
              <a:gd name="connsiteY1" fmla="*/ 52404 h 858532"/>
              <a:gd name="connsiteX2" fmla="*/ 747080 w 1227162"/>
              <a:gd name="connsiteY2" fmla="*/ 539332 h 858532"/>
              <a:gd name="connsiteX3" fmla="*/ 847204 w 1227162"/>
              <a:gd name="connsiteY3" fmla="*/ 600947 h 858532"/>
              <a:gd name="connsiteX4" fmla="*/ 847204 w 1227162"/>
              <a:gd name="connsiteY4" fmla="*/ 604370 h 858532"/>
              <a:gd name="connsiteX5" fmla="*/ 842611 w 1227162"/>
              <a:gd name="connsiteY5" fmla="*/ 603853 h 858532"/>
              <a:gd name="connsiteX6" fmla="*/ 842611 w 1227162"/>
              <a:gd name="connsiteY6" fmla="*/ 858532 h 858532"/>
              <a:gd name="connsiteX7" fmla="*/ 842612 w 1227162"/>
              <a:gd name="connsiteY7" fmla="*/ 858532 h 858532"/>
              <a:gd name="connsiteX8" fmla="*/ 842612 w 1227162"/>
              <a:gd name="connsiteY8" fmla="*/ 613130 h 858532"/>
              <a:gd name="connsiteX9" fmla="*/ 1227162 w 1227162"/>
              <a:gd name="connsiteY9" fmla="*/ 613130 h 858532"/>
              <a:gd name="connsiteX10" fmla="*/ 1227162 w 1227162"/>
              <a:gd name="connsiteY10" fmla="*/ 579553 h 858532"/>
              <a:gd name="connsiteX11" fmla="*/ 456121 w 1227162"/>
              <a:gd name="connsiteY11" fmla="*/ 73798 h 858532"/>
              <a:gd name="connsiteX12" fmla="*/ 354285 w 1227162"/>
              <a:gd name="connsiteY12" fmla="*/ 12183 h 858532"/>
              <a:gd name="connsiteX13" fmla="*/ 354285 w 1227162"/>
              <a:gd name="connsiteY13" fmla="*/ 8760 h 858532"/>
              <a:gd name="connsiteX14" fmla="*/ 371122 w 1227162"/>
              <a:gd name="connsiteY14" fmla="*/ 10130 h 858532"/>
              <a:gd name="connsiteX15" fmla="*/ 371122 w 1227162"/>
              <a:gd name="connsiteY15" fmla="*/ 0 h 858532"/>
              <a:gd name="connsiteX16" fmla="*/ 0 w 1227162"/>
              <a:gd name="connsiteY16" fmla="*/ 0 h 85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7162" h="858532">
                <a:moveTo>
                  <a:pt x="0" y="0"/>
                </a:moveTo>
                <a:lnTo>
                  <a:pt x="0" y="52404"/>
                </a:lnTo>
                <a:lnTo>
                  <a:pt x="747080" y="539332"/>
                </a:lnTo>
                <a:cubicBezTo>
                  <a:pt x="780740" y="561582"/>
                  <a:pt x="814115" y="582120"/>
                  <a:pt x="847204" y="600947"/>
                </a:cubicBezTo>
                <a:lnTo>
                  <a:pt x="847204" y="604370"/>
                </a:lnTo>
                <a:lnTo>
                  <a:pt x="842611" y="603853"/>
                </a:lnTo>
                <a:lnTo>
                  <a:pt x="842611" y="858532"/>
                </a:lnTo>
                <a:lnTo>
                  <a:pt x="842612" y="858532"/>
                </a:lnTo>
                <a:lnTo>
                  <a:pt x="842612" y="613130"/>
                </a:lnTo>
                <a:lnTo>
                  <a:pt x="1227162" y="613130"/>
                </a:lnTo>
                <a:lnTo>
                  <a:pt x="1227162" y="579553"/>
                </a:lnTo>
                <a:lnTo>
                  <a:pt x="456121" y="73798"/>
                </a:lnTo>
                <a:cubicBezTo>
                  <a:pt x="411051" y="44131"/>
                  <a:pt x="377106" y="23593"/>
                  <a:pt x="354285" y="12183"/>
                </a:cubicBezTo>
                <a:lnTo>
                  <a:pt x="354285" y="8760"/>
                </a:lnTo>
                <a:lnTo>
                  <a:pt x="371122" y="10130"/>
                </a:lnTo>
                <a:lnTo>
                  <a:pt x="371122" y="0"/>
                </a:lnTo>
                <a:lnTo>
                  <a:pt x="0" y="0"/>
                </a:lnTo>
                <a:close/>
              </a:path>
            </a:pathLst>
          </a:custGeom>
          <a:solidFill>
            <a:srgbClr val="18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8">
            <a:extLst>
              <a:ext uri="{FF2B5EF4-FFF2-40B4-BE49-F238E27FC236}">
                <a16:creationId xmlns:a16="http://schemas.microsoft.com/office/drawing/2014/main" id="{7F8AADE1-436C-4C28-B6EC-93727F9F6413}"/>
              </a:ext>
            </a:extLst>
          </p:cNvPr>
          <p:cNvSpPr/>
          <p:nvPr/>
        </p:nvSpPr>
        <p:spPr>
          <a:xfrm flipH="1">
            <a:off x="6566765" y="2705360"/>
            <a:ext cx="736412" cy="1227162"/>
          </a:xfrm>
          <a:custGeom>
            <a:avLst/>
            <a:gdLst>
              <a:gd name="connsiteX0" fmla="*/ 366266 w 736412"/>
              <a:gd name="connsiteY0" fmla="*/ 0 h 1227162"/>
              <a:gd name="connsiteX1" fmla="*/ 36798 w 736412"/>
              <a:gd name="connsiteY1" fmla="*/ 0 h 1227162"/>
              <a:gd name="connsiteX2" fmla="*/ 464679 w 736412"/>
              <a:gd name="connsiteY2" fmla="*/ 585341 h 1227162"/>
              <a:gd name="connsiteX3" fmla="*/ 0 w 736412"/>
              <a:gd name="connsiteY3" fmla="*/ 1227162 h 1227162"/>
              <a:gd name="connsiteX4" fmla="*/ 349151 w 736412"/>
              <a:gd name="connsiteY4" fmla="*/ 1227162 h 1227162"/>
              <a:gd name="connsiteX5" fmla="*/ 706859 w 736412"/>
              <a:gd name="connsiteY5" fmla="*/ 694023 h 1227162"/>
              <a:gd name="connsiteX6" fmla="*/ 720123 w 736412"/>
              <a:gd name="connsiteY6" fmla="*/ 669420 h 1227162"/>
              <a:gd name="connsiteX7" fmla="*/ 736412 w 736412"/>
              <a:gd name="connsiteY7" fmla="*/ 633041 h 1227162"/>
              <a:gd name="connsiteX8" fmla="*/ 736412 w 736412"/>
              <a:gd name="connsiteY8" fmla="*/ 573903 h 1227162"/>
              <a:gd name="connsiteX9" fmla="*/ 725686 w 736412"/>
              <a:gd name="connsiteY9" fmla="*/ 551110 h 1227162"/>
              <a:gd name="connsiteX10" fmla="*/ 705148 w 736412"/>
              <a:gd name="connsiteY10" fmla="*/ 511745 h 1227162"/>
              <a:gd name="connsiteX11" fmla="*/ 366266 w 736412"/>
              <a:gd name="connsiteY11" fmla="*/ 0 h 122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6412" h="1227162">
                <a:moveTo>
                  <a:pt x="366266" y="0"/>
                </a:moveTo>
                <a:lnTo>
                  <a:pt x="36798" y="0"/>
                </a:lnTo>
                <a:lnTo>
                  <a:pt x="464679" y="585341"/>
                </a:lnTo>
                <a:lnTo>
                  <a:pt x="0" y="1227162"/>
                </a:lnTo>
                <a:lnTo>
                  <a:pt x="349151" y="1227162"/>
                </a:lnTo>
                <a:lnTo>
                  <a:pt x="706859" y="694023"/>
                </a:lnTo>
                <a:cubicBezTo>
                  <a:pt x="710282" y="688889"/>
                  <a:pt x="714703" y="680687"/>
                  <a:pt x="720123" y="669420"/>
                </a:cubicBezTo>
                <a:lnTo>
                  <a:pt x="736412" y="633041"/>
                </a:lnTo>
                <a:lnTo>
                  <a:pt x="736412" y="573903"/>
                </a:lnTo>
                <a:lnTo>
                  <a:pt x="725686" y="551110"/>
                </a:lnTo>
                <a:cubicBezTo>
                  <a:pt x="719981" y="539700"/>
                  <a:pt x="713135" y="526579"/>
                  <a:pt x="705148" y="511745"/>
                </a:cubicBezTo>
                <a:lnTo>
                  <a:pt x="366266" y="0"/>
                </a:lnTo>
                <a:close/>
              </a:path>
            </a:pathLst>
          </a:custGeom>
          <a:solidFill>
            <a:srgbClr val="18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3567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50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2000"/>
                                        <p:tgtEl>
                                          <p:spTgt spid="21"/>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2000"/>
                                        <p:tgtEl>
                                          <p:spTgt spid="19"/>
                                        </p:tgtEl>
                                      </p:cBhvr>
                                    </p:animEffect>
                                  </p:childTnLst>
                                </p:cTn>
                              </p:par>
                              <p:par>
                                <p:cTn id="11" presetID="22" presetClass="entr" presetSubtype="4" fill="hold" grpId="0"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2000"/>
                                        <p:tgtEl>
                                          <p:spTgt spid="25"/>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2000"/>
                                        <p:tgtEl>
                                          <p:spTgt spid="23"/>
                                        </p:tgtEl>
                                      </p:cBhvr>
                                    </p:animEffect>
                                  </p:childTnLst>
                                </p:cTn>
                              </p:par>
                              <p:par>
                                <p:cTn id="17" presetID="22" presetClass="entr" presetSubtype="1"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2000"/>
                                        <p:tgtEl>
                                          <p:spTgt spid="24"/>
                                        </p:tgtEl>
                                      </p:cBhvr>
                                    </p:animEffect>
                                  </p:childTnLst>
                                </p:cTn>
                              </p:par>
                              <p:par>
                                <p:cTn id="20" presetID="22" presetClass="entr" presetSubtype="1" fill="hold" grpId="0" nodeType="withEffect">
                                  <p:stCondLst>
                                    <p:cond delay="150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2000"/>
                                        <p:tgtEl>
                                          <p:spTgt spid="26"/>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2000"/>
                                        <p:tgtEl>
                                          <p:spTgt spid="18"/>
                                        </p:tgtEl>
                                      </p:cBhvr>
                                    </p:animEffect>
                                  </p:childTnLst>
                                </p:cTn>
                              </p:par>
                              <p:par>
                                <p:cTn id="26" presetID="22" presetClass="entr" presetSubtype="4"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2000"/>
                                        <p:tgtEl>
                                          <p:spTgt spid="37"/>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2000"/>
                                        <p:tgtEl>
                                          <p:spTgt spid="29"/>
                                        </p:tgtEl>
                                      </p:cBhvr>
                                    </p:animEffect>
                                  </p:childTnLst>
                                </p:cTn>
                              </p:par>
                              <p:par>
                                <p:cTn id="32" presetID="22" presetClass="entr" presetSubtype="4" fill="hold" grpId="0" nodeType="withEffect">
                                  <p:stCondLst>
                                    <p:cond delay="15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2000"/>
                                        <p:tgtEl>
                                          <p:spTgt spid="17"/>
                                        </p:tgtEl>
                                      </p:cBhvr>
                                    </p:animEffect>
                                  </p:childTnLst>
                                </p:cTn>
                              </p:par>
                              <p:par>
                                <p:cTn id="35" presetID="22" presetClass="entr" presetSubtype="1" fill="hold" grpId="0" nodeType="withEffect">
                                  <p:stCondLst>
                                    <p:cond delay="150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2000"/>
                                        <p:tgtEl>
                                          <p:spTgt spid="39"/>
                                        </p:tgtEl>
                                      </p:cBhvr>
                                    </p:animEffect>
                                  </p:childTnLst>
                                </p:cTn>
                              </p:par>
                              <p:par>
                                <p:cTn id="38" presetID="22" presetClass="entr" presetSubtype="2" fill="hold" grpId="0" nodeType="withEffect">
                                  <p:stCondLst>
                                    <p:cond delay="1500"/>
                                  </p:stCondLst>
                                  <p:childTnLst>
                                    <p:set>
                                      <p:cBhvr>
                                        <p:cTn id="39" dur="1" fill="hold">
                                          <p:stCondLst>
                                            <p:cond delay="0"/>
                                          </p:stCondLst>
                                        </p:cTn>
                                        <p:tgtEl>
                                          <p:spTgt spid="22"/>
                                        </p:tgtEl>
                                        <p:attrNameLst>
                                          <p:attrName>style.visibility</p:attrName>
                                        </p:attrNameLst>
                                      </p:cBhvr>
                                      <p:to>
                                        <p:strVal val="visible"/>
                                      </p:to>
                                    </p:set>
                                    <p:animEffect transition="in" filter="wipe(right)">
                                      <p:cBhvr>
                                        <p:cTn id="40" dur="2000"/>
                                        <p:tgtEl>
                                          <p:spTgt spid="22"/>
                                        </p:tgtEl>
                                      </p:cBhvr>
                                    </p:animEffect>
                                  </p:childTnLst>
                                </p:cTn>
                              </p:par>
                              <p:par>
                                <p:cTn id="41" presetID="22" presetClass="entr" presetSubtype="1" fill="hold" nodeType="withEffect">
                                  <p:stCondLst>
                                    <p:cond delay="150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2000"/>
                                        <p:tgtEl>
                                          <p:spTgt spid="40"/>
                                        </p:tgtEl>
                                      </p:cBhvr>
                                    </p:animEffect>
                                  </p:childTnLst>
                                </p:cTn>
                              </p:par>
                              <p:par>
                                <p:cTn id="44" presetID="22" presetClass="entr" presetSubtype="4" fill="hold" nodeType="withEffect">
                                  <p:stCondLst>
                                    <p:cond delay="150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4" grpId="0" animBg="1"/>
      <p:bldP spid="25" grpId="0" animBg="1"/>
      <p:bldP spid="26" grpId="0" animBg="1"/>
      <p:bldP spid="37" grpId="0" animBg="1"/>
      <p:bldP spid="39" grpId="0" animBg="1"/>
      <p:bldP spid="23" grpId="0" animBg="1"/>
      <p:bldP spid="18" grpId="0" animBg="1"/>
      <p:bldP spid="19" grpId="0" animBg="1"/>
      <p:bldP spid="29"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5025B94-5C8A-4971-A76F-94D05B0E3684}"/>
              </a:ext>
            </a:extLst>
          </p:cNvPr>
          <p:cNvSpPr/>
          <p:nvPr/>
        </p:nvSpPr>
        <p:spPr>
          <a:xfrm>
            <a:off x="4174267" y="15913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4870015" y="175117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第一部分：项目简介</a:t>
            </a:r>
          </a:p>
        </p:txBody>
      </p:sp>
      <p:sp>
        <p:nvSpPr>
          <p:cNvPr id="11" name="矩形 10">
            <a:extLst>
              <a:ext uri="{FF2B5EF4-FFF2-40B4-BE49-F238E27FC236}">
                <a16:creationId xmlns:a16="http://schemas.microsoft.com/office/drawing/2014/main" id="{633A6E33-315C-4959-B2D0-CE3AFC1642E4}"/>
              </a:ext>
            </a:extLst>
          </p:cNvPr>
          <p:cNvSpPr/>
          <p:nvPr/>
        </p:nvSpPr>
        <p:spPr>
          <a:xfrm>
            <a:off x="4174267" y="28261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60FFAAC-B34B-46C8-AFA6-2B50E2A795DB}"/>
              </a:ext>
            </a:extLst>
          </p:cNvPr>
          <p:cNvSpPr/>
          <p:nvPr/>
        </p:nvSpPr>
        <p:spPr>
          <a:xfrm>
            <a:off x="4174267" y="40610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矩形 57">
            <a:extLst>
              <a:ext uri="{FF2B5EF4-FFF2-40B4-BE49-F238E27FC236}">
                <a16:creationId xmlns:a16="http://schemas.microsoft.com/office/drawing/2014/main" id="{579C93F6-461E-4D90-87E1-9EA1B6D50C79}"/>
              </a:ext>
            </a:extLst>
          </p:cNvPr>
          <p:cNvSpPr/>
          <p:nvPr/>
        </p:nvSpPr>
        <p:spPr>
          <a:xfrm>
            <a:off x="4174267" y="52958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等腰三角形 14">
            <a:extLst>
              <a:ext uri="{FF2B5EF4-FFF2-40B4-BE49-F238E27FC236}">
                <a16:creationId xmlns:a16="http://schemas.microsoft.com/office/drawing/2014/main" id="{8A96BC3A-CAF4-4A8A-937C-756747347CF0}"/>
              </a:ext>
            </a:extLst>
          </p:cNvPr>
          <p:cNvSpPr/>
          <p:nvPr/>
        </p:nvSpPr>
        <p:spPr>
          <a:xfrm rot="17100000">
            <a:off x="-1589032" y="108018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6" name="等腰三角形 14">
            <a:extLst>
              <a:ext uri="{FF2B5EF4-FFF2-40B4-BE49-F238E27FC236}">
                <a16:creationId xmlns:a16="http://schemas.microsoft.com/office/drawing/2014/main" id="{8C398863-0E3B-4F65-8C95-CCDBE5FF1D9E}"/>
              </a:ext>
            </a:extLst>
          </p:cNvPr>
          <p:cNvSpPr/>
          <p:nvPr/>
        </p:nvSpPr>
        <p:spPr>
          <a:xfrm rot="4500000">
            <a:off x="-914236" y="134877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 name="等腰三角形 14">
            <a:extLst>
              <a:ext uri="{FF2B5EF4-FFF2-40B4-BE49-F238E27FC236}">
                <a16:creationId xmlns:a16="http://schemas.microsoft.com/office/drawing/2014/main" id="{C8439B2A-A8B0-43B1-B9FD-553E31291F58}"/>
              </a:ext>
            </a:extLst>
          </p:cNvPr>
          <p:cNvSpPr/>
          <p:nvPr/>
        </p:nvSpPr>
        <p:spPr>
          <a:xfrm rot="2047254">
            <a:off x="12849162" y="3333680"/>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 name="等腰三角形 14">
            <a:extLst>
              <a:ext uri="{FF2B5EF4-FFF2-40B4-BE49-F238E27FC236}">
                <a16:creationId xmlns:a16="http://schemas.microsoft.com/office/drawing/2014/main" id="{F6352FB3-FE5D-4CE6-930E-B078C733C7C4}"/>
              </a:ext>
            </a:extLst>
          </p:cNvPr>
          <p:cNvSpPr/>
          <p:nvPr/>
        </p:nvSpPr>
        <p:spPr>
          <a:xfrm rot="17100000">
            <a:off x="-1589032" y="5695949"/>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等腰三角形 14">
            <a:extLst>
              <a:ext uri="{FF2B5EF4-FFF2-40B4-BE49-F238E27FC236}">
                <a16:creationId xmlns:a16="http://schemas.microsoft.com/office/drawing/2014/main" id="{64E4356F-92A1-4F0C-9801-6BC0E9C4B3E5}"/>
              </a:ext>
            </a:extLst>
          </p:cNvPr>
          <p:cNvSpPr/>
          <p:nvPr/>
        </p:nvSpPr>
        <p:spPr>
          <a:xfrm rot="6460946">
            <a:off x="13209051" y="3652179"/>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34">
            <a:extLst>
              <a:ext uri="{FF2B5EF4-FFF2-40B4-BE49-F238E27FC236}">
                <a16:creationId xmlns:a16="http://schemas.microsoft.com/office/drawing/2014/main" id="{97E50F5B-5011-4203-8E32-0C4353A93302}"/>
              </a:ext>
            </a:extLst>
          </p:cNvPr>
          <p:cNvSpPr>
            <a:spLocks/>
          </p:cNvSpPr>
          <p:nvPr/>
        </p:nvSpPr>
        <p:spPr bwMode="auto">
          <a:xfrm>
            <a:off x="-896719" y="-108085"/>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5">
            <a:extLst>
              <a:ext uri="{FF2B5EF4-FFF2-40B4-BE49-F238E27FC236}">
                <a16:creationId xmlns:a16="http://schemas.microsoft.com/office/drawing/2014/main" id="{C745E895-DB00-429D-A7CC-71085C2B8E26}"/>
              </a:ext>
            </a:extLst>
          </p:cNvPr>
          <p:cNvSpPr>
            <a:spLocks noEditPoints="1"/>
          </p:cNvSpPr>
          <p:nvPr/>
        </p:nvSpPr>
        <p:spPr bwMode="auto">
          <a:xfrm>
            <a:off x="-834666" y="-128909"/>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6">
            <a:extLst>
              <a:ext uri="{FF2B5EF4-FFF2-40B4-BE49-F238E27FC236}">
                <a16:creationId xmlns:a16="http://schemas.microsoft.com/office/drawing/2014/main" id="{A87F92B7-F861-4997-BCAC-5D037D5B5820}"/>
              </a:ext>
            </a:extLst>
          </p:cNvPr>
          <p:cNvSpPr>
            <a:spLocks noEditPoints="1"/>
          </p:cNvSpPr>
          <p:nvPr/>
        </p:nvSpPr>
        <p:spPr bwMode="auto">
          <a:xfrm>
            <a:off x="-761331" y="-128909"/>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a:extLst>
              <a:ext uri="{FF2B5EF4-FFF2-40B4-BE49-F238E27FC236}">
                <a16:creationId xmlns:a16="http://schemas.microsoft.com/office/drawing/2014/main" id="{A05C9573-2B31-4D3C-A4DD-1849F2C611DC}"/>
              </a:ext>
            </a:extLst>
          </p:cNvPr>
          <p:cNvSpPr>
            <a:spLocks/>
          </p:cNvSpPr>
          <p:nvPr/>
        </p:nvSpPr>
        <p:spPr bwMode="auto">
          <a:xfrm>
            <a:off x="-693638" y="-118497"/>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
            <a:extLst>
              <a:ext uri="{FF2B5EF4-FFF2-40B4-BE49-F238E27FC236}">
                <a16:creationId xmlns:a16="http://schemas.microsoft.com/office/drawing/2014/main" id="{A14FBBC4-23E2-42DC-B29D-048F7C1E5EF8}"/>
              </a:ext>
            </a:extLst>
          </p:cNvPr>
          <p:cNvSpPr>
            <a:spLocks noEditPoints="1"/>
          </p:cNvSpPr>
          <p:nvPr/>
        </p:nvSpPr>
        <p:spPr bwMode="auto">
          <a:xfrm>
            <a:off x="-1144930" y="-285091"/>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39">
            <a:extLst>
              <a:ext uri="{FF2B5EF4-FFF2-40B4-BE49-F238E27FC236}">
                <a16:creationId xmlns:a16="http://schemas.microsoft.com/office/drawing/2014/main" id="{A4F589D9-742A-4F1B-ABC6-3955B66254E0}"/>
              </a:ext>
            </a:extLst>
          </p:cNvPr>
          <p:cNvSpPr>
            <a:spLocks noEditPoints="1"/>
          </p:cNvSpPr>
          <p:nvPr/>
        </p:nvSpPr>
        <p:spPr bwMode="auto">
          <a:xfrm>
            <a:off x="-1056082" y="-58403"/>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8" name="Freeform 40">
            <a:extLst>
              <a:ext uri="{FF2B5EF4-FFF2-40B4-BE49-F238E27FC236}">
                <a16:creationId xmlns:a16="http://schemas.microsoft.com/office/drawing/2014/main" id="{9E850BF2-2ACD-45F0-8024-F62B6C9BACB7}"/>
              </a:ext>
            </a:extLst>
          </p:cNvPr>
          <p:cNvSpPr>
            <a:spLocks noEditPoints="1"/>
          </p:cNvSpPr>
          <p:nvPr/>
        </p:nvSpPr>
        <p:spPr bwMode="auto">
          <a:xfrm>
            <a:off x="-1226021" y="171554"/>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1">
            <a:extLst>
              <a:ext uri="{FF2B5EF4-FFF2-40B4-BE49-F238E27FC236}">
                <a16:creationId xmlns:a16="http://schemas.microsoft.com/office/drawing/2014/main" id="{8E125E46-4D67-48A8-8B24-76500BACC407}"/>
              </a:ext>
            </a:extLst>
          </p:cNvPr>
          <p:cNvSpPr>
            <a:spLocks noEditPoints="1"/>
          </p:cNvSpPr>
          <p:nvPr/>
        </p:nvSpPr>
        <p:spPr bwMode="auto">
          <a:xfrm>
            <a:off x="-1267625" y="-323764"/>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a:extLst>
              <a:ext uri="{FF2B5EF4-FFF2-40B4-BE49-F238E27FC236}">
                <a16:creationId xmlns:a16="http://schemas.microsoft.com/office/drawing/2014/main" id="{5074CCA3-9B7D-4B73-9262-31DB15A80224}"/>
              </a:ext>
            </a:extLst>
          </p:cNvPr>
          <p:cNvSpPr>
            <a:spLocks noEditPoints="1"/>
          </p:cNvSpPr>
          <p:nvPr/>
        </p:nvSpPr>
        <p:spPr bwMode="auto">
          <a:xfrm>
            <a:off x="-1126596" y="-181714"/>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id="{4604DC53-2D5C-49D4-AF8F-38CB717CF4FC}"/>
              </a:ext>
            </a:extLst>
          </p:cNvPr>
          <p:cNvSpPr txBox="1"/>
          <p:nvPr/>
        </p:nvSpPr>
        <p:spPr>
          <a:xfrm>
            <a:off x="4870015" y="294900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32" name="文本框 31">
            <a:extLst>
              <a:ext uri="{FF2B5EF4-FFF2-40B4-BE49-F238E27FC236}">
                <a16:creationId xmlns:a16="http://schemas.microsoft.com/office/drawing/2014/main" id="{FD0C7D4F-E7F0-4A7A-8849-DD645314618C}"/>
              </a:ext>
            </a:extLst>
          </p:cNvPr>
          <p:cNvSpPr txBox="1"/>
          <p:nvPr/>
        </p:nvSpPr>
        <p:spPr>
          <a:xfrm>
            <a:off x="4870015" y="418385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35" name="文本框 34">
            <a:extLst>
              <a:ext uri="{FF2B5EF4-FFF2-40B4-BE49-F238E27FC236}">
                <a16:creationId xmlns:a16="http://schemas.microsoft.com/office/drawing/2014/main" id="{C9F5EB79-8C3E-495A-800A-2907EA4C81FA}"/>
              </a:ext>
            </a:extLst>
          </p:cNvPr>
          <p:cNvSpPr txBox="1"/>
          <p:nvPr/>
        </p:nvSpPr>
        <p:spPr>
          <a:xfrm>
            <a:off x="4870015" y="545572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34" name="任意多边形: 形状 33">
            <a:extLst>
              <a:ext uri="{FF2B5EF4-FFF2-40B4-BE49-F238E27FC236}">
                <a16:creationId xmlns:a16="http://schemas.microsoft.com/office/drawing/2014/main" id="{F53D51BC-198E-424A-BFF1-F0C162FE96FE}"/>
              </a:ext>
            </a:extLst>
          </p:cNvPr>
          <p:cNvSpPr/>
          <p:nvPr/>
        </p:nvSpPr>
        <p:spPr>
          <a:xfrm>
            <a:off x="0" y="5046205"/>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42446304"/>
      </p:ext>
    </p:extLst>
  </p:cSld>
  <p:clrMapOvr>
    <a:masterClrMapping/>
  </p:clrMapOvr>
  <mc:AlternateContent xmlns:mc="http://schemas.openxmlformats.org/markup-compatibility/2006">
    <mc:Choice xmlns:p159="http://schemas.microsoft.com/office/powerpoint/2015/09/main" Requires="p159">
      <p:transition spd="slow" advTm="400">
        <p159:morph option="byObject"/>
      </p:transition>
    </mc:Choice>
    <mc:Fallback>
      <p:transition spd="slow" advTm="4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5025B94-5C8A-4971-A76F-94D05B0E3684}"/>
              </a:ext>
            </a:extLst>
          </p:cNvPr>
          <p:cNvSpPr/>
          <p:nvPr/>
        </p:nvSpPr>
        <p:spPr>
          <a:xfrm>
            <a:off x="2917352" y="1591328"/>
            <a:ext cx="3905326" cy="719796"/>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3613100" y="1751171"/>
            <a:ext cx="2513830" cy="400110"/>
          </a:xfrm>
          <a:prstGeom prst="rect">
            <a:avLst/>
          </a:prstGeom>
          <a:noFill/>
        </p:spPr>
        <p:txBody>
          <a:bodyPr wrap="square" rtlCol="0">
            <a:spAutoFit/>
          </a:bodyPr>
          <a:lstStyle/>
          <a:p>
            <a:r>
              <a:rPr lang="zh-CN" altLang="en-US" sz="2000" b="1" dirty="0">
                <a:solidFill>
                  <a:schemeClr val="bg1"/>
                </a:solidFill>
                <a:latin typeface="+mj-ea"/>
                <a:ea typeface="+mj-ea"/>
              </a:rPr>
              <a:t>第一部分：项目简介</a:t>
            </a:r>
          </a:p>
        </p:txBody>
      </p:sp>
      <p:sp>
        <p:nvSpPr>
          <p:cNvPr id="11" name="矩形 10">
            <a:extLst>
              <a:ext uri="{FF2B5EF4-FFF2-40B4-BE49-F238E27FC236}">
                <a16:creationId xmlns:a16="http://schemas.microsoft.com/office/drawing/2014/main" id="{633A6E33-315C-4959-B2D0-CE3AFC1642E4}"/>
              </a:ext>
            </a:extLst>
          </p:cNvPr>
          <p:cNvSpPr/>
          <p:nvPr/>
        </p:nvSpPr>
        <p:spPr>
          <a:xfrm>
            <a:off x="4174267" y="28261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60FFAAC-B34B-46C8-AFA6-2B50E2A795DB}"/>
              </a:ext>
            </a:extLst>
          </p:cNvPr>
          <p:cNvSpPr/>
          <p:nvPr/>
        </p:nvSpPr>
        <p:spPr>
          <a:xfrm>
            <a:off x="4174267" y="40610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矩形 57">
            <a:extLst>
              <a:ext uri="{FF2B5EF4-FFF2-40B4-BE49-F238E27FC236}">
                <a16:creationId xmlns:a16="http://schemas.microsoft.com/office/drawing/2014/main" id="{579C93F6-461E-4D90-87E1-9EA1B6D50C79}"/>
              </a:ext>
            </a:extLst>
          </p:cNvPr>
          <p:cNvSpPr/>
          <p:nvPr/>
        </p:nvSpPr>
        <p:spPr>
          <a:xfrm>
            <a:off x="4174267" y="52958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Freeform 34">
            <a:extLst>
              <a:ext uri="{FF2B5EF4-FFF2-40B4-BE49-F238E27FC236}">
                <a16:creationId xmlns:a16="http://schemas.microsoft.com/office/drawing/2014/main" id="{97E50F5B-5011-4203-8E32-0C4353A93302}"/>
              </a:ext>
            </a:extLst>
          </p:cNvPr>
          <p:cNvSpPr>
            <a:spLocks/>
          </p:cNvSpPr>
          <p:nvPr/>
        </p:nvSpPr>
        <p:spPr bwMode="auto">
          <a:xfrm>
            <a:off x="-896719" y="-108085"/>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5">
            <a:extLst>
              <a:ext uri="{FF2B5EF4-FFF2-40B4-BE49-F238E27FC236}">
                <a16:creationId xmlns:a16="http://schemas.microsoft.com/office/drawing/2014/main" id="{C745E895-DB00-429D-A7CC-71085C2B8E26}"/>
              </a:ext>
            </a:extLst>
          </p:cNvPr>
          <p:cNvSpPr>
            <a:spLocks noEditPoints="1"/>
          </p:cNvSpPr>
          <p:nvPr/>
        </p:nvSpPr>
        <p:spPr bwMode="auto">
          <a:xfrm>
            <a:off x="-834666" y="-128909"/>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6">
            <a:extLst>
              <a:ext uri="{FF2B5EF4-FFF2-40B4-BE49-F238E27FC236}">
                <a16:creationId xmlns:a16="http://schemas.microsoft.com/office/drawing/2014/main" id="{A87F92B7-F861-4997-BCAC-5D037D5B5820}"/>
              </a:ext>
            </a:extLst>
          </p:cNvPr>
          <p:cNvSpPr>
            <a:spLocks noEditPoints="1"/>
          </p:cNvSpPr>
          <p:nvPr/>
        </p:nvSpPr>
        <p:spPr bwMode="auto">
          <a:xfrm>
            <a:off x="-761331" y="-128909"/>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a:extLst>
              <a:ext uri="{FF2B5EF4-FFF2-40B4-BE49-F238E27FC236}">
                <a16:creationId xmlns:a16="http://schemas.microsoft.com/office/drawing/2014/main" id="{A05C9573-2B31-4D3C-A4DD-1849F2C611DC}"/>
              </a:ext>
            </a:extLst>
          </p:cNvPr>
          <p:cNvSpPr>
            <a:spLocks/>
          </p:cNvSpPr>
          <p:nvPr/>
        </p:nvSpPr>
        <p:spPr bwMode="auto">
          <a:xfrm>
            <a:off x="-693638" y="-118497"/>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
            <a:extLst>
              <a:ext uri="{FF2B5EF4-FFF2-40B4-BE49-F238E27FC236}">
                <a16:creationId xmlns:a16="http://schemas.microsoft.com/office/drawing/2014/main" id="{A14FBBC4-23E2-42DC-B29D-048F7C1E5EF8}"/>
              </a:ext>
            </a:extLst>
          </p:cNvPr>
          <p:cNvSpPr>
            <a:spLocks noEditPoints="1"/>
          </p:cNvSpPr>
          <p:nvPr/>
        </p:nvSpPr>
        <p:spPr bwMode="auto">
          <a:xfrm>
            <a:off x="-1144930" y="-285091"/>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39">
            <a:extLst>
              <a:ext uri="{FF2B5EF4-FFF2-40B4-BE49-F238E27FC236}">
                <a16:creationId xmlns:a16="http://schemas.microsoft.com/office/drawing/2014/main" id="{A4F589D9-742A-4F1B-ABC6-3955B66254E0}"/>
              </a:ext>
            </a:extLst>
          </p:cNvPr>
          <p:cNvSpPr>
            <a:spLocks noEditPoints="1"/>
          </p:cNvSpPr>
          <p:nvPr/>
        </p:nvSpPr>
        <p:spPr bwMode="auto">
          <a:xfrm>
            <a:off x="-1056082" y="-58403"/>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8" name="Freeform 40">
            <a:extLst>
              <a:ext uri="{FF2B5EF4-FFF2-40B4-BE49-F238E27FC236}">
                <a16:creationId xmlns:a16="http://schemas.microsoft.com/office/drawing/2014/main" id="{9E850BF2-2ACD-45F0-8024-F62B6C9BACB7}"/>
              </a:ext>
            </a:extLst>
          </p:cNvPr>
          <p:cNvSpPr>
            <a:spLocks noEditPoints="1"/>
          </p:cNvSpPr>
          <p:nvPr/>
        </p:nvSpPr>
        <p:spPr bwMode="auto">
          <a:xfrm>
            <a:off x="-1226021" y="171554"/>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1">
            <a:extLst>
              <a:ext uri="{FF2B5EF4-FFF2-40B4-BE49-F238E27FC236}">
                <a16:creationId xmlns:a16="http://schemas.microsoft.com/office/drawing/2014/main" id="{8E125E46-4D67-48A8-8B24-76500BACC407}"/>
              </a:ext>
            </a:extLst>
          </p:cNvPr>
          <p:cNvSpPr>
            <a:spLocks noEditPoints="1"/>
          </p:cNvSpPr>
          <p:nvPr/>
        </p:nvSpPr>
        <p:spPr bwMode="auto">
          <a:xfrm>
            <a:off x="-1267625" y="-323764"/>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a:extLst>
              <a:ext uri="{FF2B5EF4-FFF2-40B4-BE49-F238E27FC236}">
                <a16:creationId xmlns:a16="http://schemas.microsoft.com/office/drawing/2014/main" id="{5074CCA3-9B7D-4B73-9262-31DB15A80224}"/>
              </a:ext>
            </a:extLst>
          </p:cNvPr>
          <p:cNvSpPr>
            <a:spLocks noEditPoints="1"/>
          </p:cNvSpPr>
          <p:nvPr/>
        </p:nvSpPr>
        <p:spPr bwMode="auto">
          <a:xfrm>
            <a:off x="-1126596" y="-181714"/>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id="{4604DC53-2D5C-49D4-AF8F-38CB717CF4FC}"/>
              </a:ext>
            </a:extLst>
          </p:cNvPr>
          <p:cNvSpPr txBox="1"/>
          <p:nvPr/>
        </p:nvSpPr>
        <p:spPr>
          <a:xfrm>
            <a:off x="4870015" y="294900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32" name="文本框 31">
            <a:extLst>
              <a:ext uri="{FF2B5EF4-FFF2-40B4-BE49-F238E27FC236}">
                <a16:creationId xmlns:a16="http://schemas.microsoft.com/office/drawing/2014/main" id="{FD0C7D4F-E7F0-4A7A-8849-DD645314618C}"/>
              </a:ext>
            </a:extLst>
          </p:cNvPr>
          <p:cNvSpPr txBox="1"/>
          <p:nvPr/>
        </p:nvSpPr>
        <p:spPr>
          <a:xfrm>
            <a:off x="4870015" y="418385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35" name="文本框 34">
            <a:extLst>
              <a:ext uri="{FF2B5EF4-FFF2-40B4-BE49-F238E27FC236}">
                <a16:creationId xmlns:a16="http://schemas.microsoft.com/office/drawing/2014/main" id="{C9F5EB79-8C3E-495A-800A-2907EA4C81FA}"/>
              </a:ext>
            </a:extLst>
          </p:cNvPr>
          <p:cNvSpPr txBox="1"/>
          <p:nvPr/>
        </p:nvSpPr>
        <p:spPr>
          <a:xfrm>
            <a:off x="4870015" y="545572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37" name="等腰三角形 14">
            <a:extLst>
              <a:ext uri="{FF2B5EF4-FFF2-40B4-BE49-F238E27FC236}">
                <a16:creationId xmlns:a16="http://schemas.microsoft.com/office/drawing/2014/main" id="{979DDCD8-FA7D-4D2F-A78F-6DCCFFFE2742}"/>
              </a:ext>
            </a:extLst>
          </p:cNvPr>
          <p:cNvSpPr/>
          <p:nvPr/>
        </p:nvSpPr>
        <p:spPr>
          <a:xfrm rot="17100000">
            <a:off x="772853" y="206011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8" name="等腰三角形 14">
            <a:extLst>
              <a:ext uri="{FF2B5EF4-FFF2-40B4-BE49-F238E27FC236}">
                <a16:creationId xmlns:a16="http://schemas.microsoft.com/office/drawing/2014/main" id="{B4DBE82A-4FFC-4CD6-9989-704EBEBE2135}"/>
              </a:ext>
            </a:extLst>
          </p:cNvPr>
          <p:cNvSpPr/>
          <p:nvPr/>
        </p:nvSpPr>
        <p:spPr>
          <a:xfrm rot="4500000">
            <a:off x="1447649" y="232870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9" name="等腰三角形 14">
            <a:extLst>
              <a:ext uri="{FF2B5EF4-FFF2-40B4-BE49-F238E27FC236}">
                <a16:creationId xmlns:a16="http://schemas.microsoft.com/office/drawing/2014/main" id="{5BDA3CE0-893A-4016-8BB0-CB74C2CA72D8}"/>
              </a:ext>
            </a:extLst>
          </p:cNvPr>
          <p:cNvSpPr/>
          <p:nvPr/>
        </p:nvSpPr>
        <p:spPr>
          <a:xfrm rot="2047254">
            <a:off x="10150783" y="3730593"/>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0" name="等腰三角形 14">
            <a:extLst>
              <a:ext uri="{FF2B5EF4-FFF2-40B4-BE49-F238E27FC236}">
                <a16:creationId xmlns:a16="http://schemas.microsoft.com/office/drawing/2014/main" id="{D42B0BD6-845A-492F-A209-1DEE93CD951E}"/>
              </a:ext>
            </a:extLst>
          </p:cNvPr>
          <p:cNvSpPr/>
          <p:nvPr/>
        </p:nvSpPr>
        <p:spPr>
          <a:xfrm rot="2362315">
            <a:off x="1880802" y="5355615"/>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1" name="等腰三角形 14">
            <a:extLst>
              <a:ext uri="{FF2B5EF4-FFF2-40B4-BE49-F238E27FC236}">
                <a16:creationId xmlns:a16="http://schemas.microsoft.com/office/drawing/2014/main" id="{EA0BBD70-2DF8-4064-8EC8-DDF1BD21FF78}"/>
              </a:ext>
            </a:extLst>
          </p:cNvPr>
          <p:cNvSpPr/>
          <p:nvPr/>
        </p:nvSpPr>
        <p:spPr>
          <a:xfrm rot="6460946">
            <a:off x="10510672" y="4049092"/>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2" name="任意多边形: 形状 41">
            <a:extLst>
              <a:ext uri="{FF2B5EF4-FFF2-40B4-BE49-F238E27FC236}">
                <a16:creationId xmlns:a16="http://schemas.microsoft.com/office/drawing/2014/main" id="{D73065A5-B797-4990-B1DD-03C8FFFD2C8E}"/>
              </a:ext>
            </a:extLst>
          </p:cNvPr>
          <p:cNvSpPr/>
          <p:nvPr/>
        </p:nvSpPr>
        <p:spPr>
          <a:xfrm>
            <a:off x="192440" y="3316461"/>
            <a:ext cx="12329038" cy="6076071"/>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89161523"/>
      </p:ext>
    </p:extLst>
  </p:cSld>
  <p:clrMapOvr>
    <a:masterClrMapping/>
  </p:clrMapOvr>
  <mc:AlternateContent xmlns:mc="http://schemas.openxmlformats.org/markup-compatibility/2006" xmlns:p159="http://schemas.microsoft.com/office/powerpoint/2015/09/main">
    <mc:Choice Requires="p159">
      <p:transition advTm="400">
        <p159:morph option="byObject"/>
      </p:transition>
    </mc:Choice>
    <mc:Fallback xmlns="">
      <p:transition advTm="4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79C93F6-461E-4D90-87E1-9EA1B6D50C79}"/>
              </a:ext>
            </a:extLst>
          </p:cNvPr>
          <p:cNvSpPr/>
          <p:nvPr/>
        </p:nvSpPr>
        <p:spPr>
          <a:xfrm>
            <a:off x="4174267" y="52958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Freeform 34">
            <a:extLst>
              <a:ext uri="{FF2B5EF4-FFF2-40B4-BE49-F238E27FC236}">
                <a16:creationId xmlns:a16="http://schemas.microsoft.com/office/drawing/2014/main" id="{97E50F5B-5011-4203-8E32-0C4353A93302}"/>
              </a:ext>
            </a:extLst>
          </p:cNvPr>
          <p:cNvSpPr>
            <a:spLocks/>
          </p:cNvSpPr>
          <p:nvPr/>
        </p:nvSpPr>
        <p:spPr bwMode="auto">
          <a:xfrm>
            <a:off x="-896719" y="-108085"/>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5">
            <a:extLst>
              <a:ext uri="{FF2B5EF4-FFF2-40B4-BE49-F238E27FC236}">
                <a16:creationId xmlns:a16="http://schemas.microsoft.com/office/drawing/2014/main" id="{C745E895-DB00-429D-A7CC-71085C2B8E26}"/>
              </a:ext>
            </a:extLst>
          </p:cNvPr>
          <p:cNvSpPr>
            <a:spLocks noEditPoints="1"/>
          </p:cNvSpPr>
          <p:nvPr/>
        </p:nvSpPr>
        <p:spPr bwMode="auto">
          <a:xfrm>
            <a:off x="-834666" y="-128909"/>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6">
            <a:extLst>
              <a:ext uri="{FF2B5EF4-FFF2-40B4-BE49-F238E27FC236}">
                <a16:creationId xmlns:a16="http://schemas.microsoft.com/office/drawing/2014/main" id="{A87F92B7-F861-4997-BCAC-5D037D5B5820}"/>
              </a:ext>
            </a:extLst>
          </p:cNvPr>
          <p:cNvSpPr>
            <a:spLocks noEditPoints="1"/>
          </p:cNvSpPr>
          <p:nvPr/>
        </p:nvSpPr>
        <p:spPr bwMode="auto">
          <a:xfrm>
            <a:off x="-761331" y="-128909"/>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a:extLst>
              <a:ext uri="{FF2B5EF4-FFF2-40B4-BE49-F238E27FC236}">
                <a16:creationId xmlns:a16="http://schemas.microsoft.com/office/drawing/2014/main" id="{A05C9573-2B31-4D3C-A4DD-1849F2C611DC}"/>
              </a:ext>
            </a:extLst>
          </p:cNvPr>
          <p:cNvSpPr>
            <a:spLocks/>
          </p:cNvSpPr>
          <p:nvPr/>
        </p:nvSpPr>
        <p:spPr bwMode="auto">
          <a:xfrm>
            <a:off x="-693638" y="-118497"/>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
            <a:extLst>
              <a:ext uri="{FF2B5EF4-FFF2-40B4-BE49-F238E27FC236}">
                <a16:creationId xmlns:a16="http://schemas.microsoft.com/office/drawing/2014/main" id="{A14FBBC4-23E2-42DC-B29D-048F7C1E5EF8}"/>
              </a:ext>
            </a:extLst>
          </p:cNvPr>
          <p:cNvSpPr>
            <a:spLocks noEditPoints="1"/>
          </p:cNvSpPr>
          <p:nvPr/>
        </p:nvSpPr>
        <p:spPr bwMode="auto">
          <a:xfrm>
            <a:off x="-1144930" y="-285091"/>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39">
            <a:extLst>
              <a:ext uri="{FF2B5EF4-FFF2-40B4-BE49-F238E27FC236}">
                <a16:creationId xmlns:a16="http://schemas.microsoft.com/office/drawing/2014/main" id="{A4F589D9-742A-4F1B-ABC6-3955B66254E0}"/>
              </a:ext>
            </a:extLst>
          </p:cNvPr>
          <p:cNvSpPr>
            <a:spLocks noEditPoints="1"/>
          </p:cNvSpPr>
          <p:nvPr/>
        </p:nvSpPr>
        <p:spPr bwMode="auto">
          <a:xfrm>
            <a:off x="-1056082" y="-58403"/>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8" name="Freeform 40">
            <a:extLst>
              <a:ext uri="{FF2B5EF4-FFF2-40B4-BE49-F238E27FC236}">
                <a16:creationId xmlns:a16="http://schemas.microsoft.com/office/drawing/2014/main" id="{9E850BF2-2ACD-45F0-8024-F62B6C9BACB7}"/>
              </a:ext>
            </a:extLst>
          </p:cNvPr>
          <p:cNvSpPr>
            <a:spLocks noEditPoints="1"/>
          </p:cNvSpPr>
          <p:nvPr/>
        </p:nvSpPr>
        <p:spPr bwMode="auto">
          <a:xfrm>
            <a:off x="-1226021" y="171554"/>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1">
            <a:extLst>
              <a:ext uri="{FF2B5EF4-FFF2-40B4-BE49-F238E27FC236}">
                <a16:creationId xmlns:a16="http://schemas.microsoft.com/office/drawing/2014/main" id="{8E125E46-4D67-48A8-8B24-76500BACC407}"/>
              </a:ext>
            </a:extLst>
          </p:cNvPr>
          <p:cNvSpPr>
            <a:spLocks noEditPoints="1"/>
          </p:cNvSpPr>
          <p:nvPr/>
        </p:nvSpPr>
        <p:spPr bwMode="auto">
          <a:xfrm>
            <a:off x="-1267625" y="-323764"/>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a:extLst>
              <a:ext uri="{FF2B5EF4-FFF2-40B4-BE49-F238E27FC236}">
                <a16:creationId xmlns:a16="http://schemas.microsoft.com/office/drawing/2014/main" id="{5074CCA3-9B7D-4B73-9262-31DB15A80224}"/>
              </a:ext>
            </a:extLst>
          </p:cNvPr>
          <p:cNvSpPr>
            <a:spLocks noEditPoints="1"/>
          </p:cNvSpPr>
          <p:nvPr/>
        </p:nvSpPr>
        <p:spPr bwMode="auto">
          <a:xfrm>
            <a:off x="-1126596" y="-181714"/>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a:extLst>
              <a:ext uri="{FF2B5EF4-FFF2-40B4-BE49-F238E27FC236}">
                <a16:creationId xmlns:a16="http://schemas.microsoft.com/office/drawing/2014/main" id="{C9F5EB79-8C3E-495A-800A-2907EA4C81FA}"/>
              </a:ext>
            </a:extLst>
          </p:cNvPr>
          <p:cNvSpPr txBox="1"/>
          <p:nvPr/>
        </p:nvSpPr>
        <p:spPr>
          <a:xfrm>
            <a:off x="4870015" y="545572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37" name="等腰三角形 14">
            <a:extLst>
              <a:ext uri="{FF2B5EF4-FFF2-40B4-BE49-F238E27FC236}">
                <a16:creationId xmlns:a16="http://schemas.microsoft.com/office/drawing/2014/main" id="{979DDCD8-FA7D-4D2F-A78F-6DCCFFFE2742}"/>
              </a:ext>
            </a:extLst>
          </p:cNvPr>
          <p:cNvSpPr/>
          <p:nvPr/>
        </p:nvSpPr>
        <p:spPr>
          <a:xfrm rot="13477581">
            <a:off x="772853" y="206011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8" name="等腰三角形 14">
            <a:extLst>
              <a:ext uri="{FF2B5EF4-FFF2-40B4-BE49-F238E27FC236}">
                <a16:creationId xmlns:a16="http://schemas.microsoft.com/office/drawing/2014/main" id="{B4DBE82A-4FFC-4CD6-9989-704EBEBE2135}"/>
              </a:ext>
            </a:extLst>
          </p:cNvPr>
          <p:cNvSpPr/>
          <p:nvPr/>
        </p:nvSpPr>
        <p:spPr>
          <a:xfrm rot="5954536">
            <a:off x="1447649" y="232870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9" name="等腰三角形 14">
            <a:extLst>
              <a:ext uri="{FF2B5EF4-FFF2-40B4-BE49-F238E27FC236}">
                <a16:creationId xmlns:a16="http://schemas.microsoft.com/office/drawing/2014/main" id="{5BDA3CE0-893A-4016-8BB0-CB74C2CA72D8}"/>
              </a:ext>
            </a:extLst>
          </p:cNvPr>
          <p:cNvSpPr/>
          <p:nvPr/>
        </p:nvSpPr>
        <p:spPr>
          <a:xfrm rot="3791259">
            <a:off x="10103522" y="3680736"/>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0" name="等腰三角形 14">
            <a:extLst>
              <a:ext uri="{FF2B5EF4-FFF2-40B4-BE49-F238E27FC236}">
                <a16:creationId xmlns:a16="http://schemas.microsoft.com/office/drawing/2014/main" id="{D42B0BD6-845A-492F-A209-1DEE93CD951E}"/>
              </a:ext>
            </a:extLst>
          </p:cNvPr>
          <p:cNvSpPr/>
          <p:nvPr/>
        </p:nvSpPr>
        <p:spPr>
          <a:xfrm rot="3927060">
            <a:off x="1923697" y="5409374"/>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1" name="等腰三角形 14">
            <a:extLst>
              <a:ext uri="{FF2B5EF4-FFF2-40B4-BE49-F238E27FC236}">
                <a16:creationId xmlns:a16="http://schemas.microsoft.com/office/drawing/2014/main" id="{EA0BBD70-2DF8-4064-8EC8-DDF1BD21FF78}"/>
              </a:ext>
            </a:extLst>
          </p:cNvPr>
          <p:cNvSpPr/>
          <p:nvPr/>
        </p:nvSpPr>
        <p:spPr>
          <a:xfrm rot="10965725">
            <a:off x="10415640" y="3949558"/>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4" name="矩形 33">
            <a:extLst>
              <a:ext uri="{FF2B5EF4-FFF2-40B4-BE49-F238E27FC236}">
                <a16:creationId xmlns:a16="http://schemas.microsoft.com/office/drawing/2014/main" id="{EA277756-C572-401F-AA00-FFEA5C4316A5}"/>
              </a:ext>
            </a:extLst>
          </p:cNvPr>
          <p:cNvSpPr/>
          <p:nvPr/>
        </p:nvSpPr>
        <p:spPr>
          <a:xfrm>
            <a:off x="4174267" y="15913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文本框 35">
            <a:extLst>
              <a:ext uri="{FF2B5EF4-FFF2-40B4-BE49-F238E27FC236}">
                <a16:creationId xmlns:a16="http://schemas.microsoft.com/office/drawing/2014/main" id="{5D6C6815-7EC1-4B47-A3D8-D6C04A59D27B}"/>
              </a:ext>
            </a:extLst>
          </p:cNvPr>
          <p:cNvSpPr txBox="1"/>
          <p:nvPr/>
        </p:nvSpPr>
        <p:spPr>
          <a:xfrm>
            <a:off x="4870015" y="175117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第一部分：项目简介</a:t>
            </a:r>
          </a:p>
        </p:txBody>
      </p:sp>
      <p:sp>
        <p:nvSpPr>
          <p:cNvPr id="12" name="矩形 11">
            <a:extLst>
              <a:ext uri="{FF2B5EF4-FFF2-40B4-BE49-F238E27FC236}">
                <a16:creationId xmlns:a16="http://schemas.microsoft.com/office/drawing/2014/main" id="{95025B94-5C8A-4971-A76F-94D05B0E3684}"/>
              </a:ext>
            </a:extLst>
          </p:cNvPr>
          <p:cNvSpPr/>
          <p:nvPr/>
        </p:nvSpPr>
        <p:spPr>
          <a:xfrm>
            <a:off x="2917352" y="2826178"/>
            <a:ext cx="3905326" cy="719796"/>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3613100" y="2986021"/>
            <a:ext cx="2513830" cy="400110"/>
          </a:xfrm>
          <a:prstGeom prst="rect">
            <a:avLst/>
          </a:prstGeom>
          <a:noFill/>
        </p:spPr>
        <p:txBody>
          <a:bodyPr wrap="square" rtlCol="0">
            <a:spAutoFit/>
          </a:bodyPr>
          <a:lstStyle/>
          <a:p>
            <a:r>
              <a:rPr lang="zh-CN" altLang="en-US" sz="2000" b="1" dirty="0">
                <a:solidFill>
                  <a:schemeClr val="bg1"/>
                </a:solidFill>
                <a:latin typeface="+mj-ea"/>
                <a:ea typeface="+mj-ea"/>
              </a:rPr>
              <a:t>第二部分：业务逻辑</a:t>
            </a:r>
          </a:p>
        </p:txBody>
      </p:sp>
      <p:sp>
        <p:nvSpPr>
          <p:cNvPr id="42" name="任意多边形: 形状 41">
            <a:extLst>
              <a:ext uri="{FF2B5EF4-FFF2-40B4-BE49-F238E27FC236}">
                <a16:creationId xmlns:a16="http://schemas.microsoft.com/office/drawing/2014/main" id="{44DF9952-9850-4EF3-9947-774941983C1A}"/>
              </a:ext>
            </a:extLst>
          </p:cNvPr>
          <p:cNvSpPr/>
          <p:nvPr/>
        </p:nvSpPr>
        <p:spPr>
          <a:xfrm>
            <a:off x="319064" y="4041958"/>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D60FFAAC-B34B-46C8-AFA6-2B50E2A795DB}"/>
              </a:ext>
            </a:extLst>
          </p:cNvPr>
          <p:cNvSpPr/>
          <p:nvPr/>
        </p:nvSpPr>
        <p:spPr>
          <a:xfrm>
            <a:off x="4174267" y="40610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文本框 31">
            <a:extLst>
              <a:ext uri="{FF2B5EF4-FFF2-40B4-BE49-F238E27FC236}">
                <a16:creationId xmlns:a16="http://schemas.microsoft.com/office/drawing/2014/main" id="{FD0C7D4F-E7F0-4A7A-8849-DD645314618C}"/>
              </a:ext>
            </a:extLst>
          </p:cNvPr>
          <p:cNvSpPr txBox="1"/>
          <p:nvPr/>
        </p:nvSpPr>
        <p:spPr>
          <a:xfrm>
            <a:off x="4870015" y="418385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Tree>
    <p:extLst>
      <p:ext uri="{BB962C8B-B14F-4D97-AF65-F5344CB8AC3E}">
        <p14:creationId xmlns:p14="http://schemas.microsoft.com/office/powerpoint/2010/main" val="2171898983"/>
      </p:ext>
    </p:extLst>
  </p:cSld>
  <p:clrMapOvr>
    <a:masterClrMapping/>
  </p:clrMapOvr>
  <mc:AlternateContent xmlns:mc="http://schemas.openxmlformats.org/markup-compatibility/2006" xmlns:p159="http://schemas.microsoft.com/office/powerpoint/2015/09/main">
    <mc:Choice Requires="p159">
      <p:transition advTm="400">
        <p159:morph option="byObject"/>
      </p:transition>
    </mc:Choice>
    <mc:Fallback xmlns="">
      <p:transition advTm="4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79C93F6-461E-4D90-87E1-9EA1B6D50C79}"/>
              </a:ext>
            </a:extLst>
          </p:cNvPr>
          <p:cNvSpPr/>
          <p:nvPr/>
        </p:nvSpPr>
        <p:spPr>
          <a:xfrm>
            <a:off x="4174267" y="52958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Freeform 34">
            <a:extLst>
              <a:ext uri="{FF2B5EF4-FFF2-40B4-BE49-F238E27FC236}">
                <a16:creationId xmlns:a16="http://schemas.microsoft.com/office/drawing/2014/main" id="{97E50F5B-5011-4203-8E32-0C4353A93302}"/>
              </a:ext>
            </a:extLst>
          </p:cNvPr>
          <p:cNvSpPr>
            <a:spLocks/>
          </p:cNvSpPr>
          <p:nvPr/>
        </p:nvSpPr>
        <p:spPr bwMode="auto">
          <a:xfrm>
            <a:off x="-896719" y="-108085"/>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5">
            <a:extLst>
              <a:ext uri="{FF2B5EF4-FFF2-40B4-BE49-F238E27FC236}">
                <a16:creationId xmlns:a16="http://schemas.microsoft.com/office/drawing/2014/main" id="{C745E895-DB00-429D-A7CC-71085C2B8E26}"/>
              </a:ext>
            </a:extLst>
          </p:cNvPr>
          <p:cNvSpPr>
            <a:spLocks noEditPoints="1"/>
          </p:cNvSpPr>
          <p:nvPr/>
        </p:nvSpPr>
        <p:spPr bwMode="auto">
          <a:xfrm>
            <a:off x="-834666" y="-128909"/>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6">
            <a:extLst>
              <a:ext uri="{FF2B5EF4-FFF2-40B4-BE49-F238E27FC236}">
                <a16:creationId xmlns:a16="http://schemas.microsoft.com/office/drawing/2014/main" id="{A87F92B7-F861-4997-BCAC-5D037D5B5820}"/>
              </a:ext>
            </a:extLst>
          </p:cNvPr>
          <p:cNvSpPr>
            <a:spLocks noEditPoints="1"/>
          </p:cNvSpPr>
          <p:nvPr/>
        </p:nvSpPr>
        <p:spPr bwMode="auto">
          <a:xfrm>
            <a:off x="-761331" y="-128909"/>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a:extLst>
              <a:ext uri="{FF2B5EF4-FFF2-40B4-BE49-F238E27FC236}">
                <a16:creationId xmlns:a16="http://schemas.microsoft.com/office/drawing/2014/main" id="{A05C9573-2B31-4D3C-A4DD-1849F2C611DC}"/>
              </a:ext>
            </a:extLst>
          </p:cNvPr>
          <p:cNvSpPr>
            <a:spLocks/>
          </p:cNvSpPr>
          <p:nvPr/>
        </p:nvSpPr>
        <p:spPr bwMode="auto">
          <a:xfrm>
            <a:off x="-693638" y="-118497"/>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
            <a:extLst>
              <a:ext uri="{FF2B5EF4-FFF2-40B4-BE49-F238E27FC236}">
                <a16:creationId xmlns:a16="http://schemas.microsoft.com/office/drawing/2014/main" id="{A14FBBC4-23E2-42DC-B29D-048F7C1E5EF8}"/>
              </a:ext>
            </a:extLst>
          </p:cNvPr>
          <p:cNvSpPr>
            <a:spLocks noEditPoints="1"/>
          </p:cNvSpPr>
          <p:nvPr/>
        </p:nvSpPr>
        <p:spPr bwMode="auto">
          <a:xfrm>
            <a:off x="-1144930" y="-285091"/>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39">
            <a:extLst>
              <a:ext uri="{FF2B5EF4-FFF2-40B4-BE49-F238E27FC236}">
                <a16:creationId xmlns:a16="http://schemas.microsoft.com/office/drawing/2014/main" id="{A4F589D9-742A-4F1B-ABC6-3955B66254E0}"/>
              </a:ext>
            </a:extLst>
          </p:cNvPr>
          <p:cNvSpPr>
            <a:spLocks noEditPoints="1"/>
          </p:cNvSpPr>
          <p:nvPr/>
        </p:nvSpPr>
        <p:spPr bwMode="auto">
          <a:xfrm>
            <a:off x="-1056082" y="-58403"/>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8" name="Freeform 40">
            <a:extLst>
              <a:ext uri="{FF2B5EF4-FFF2-40B4-BE49-F238E27FC236}">
                <a16:creationId xmlns:a16="http://schemas.microsoft.com/office/drawing/2014/main" id="{9E850BF2-2ACD-45F0-8024-F62B6C9BACB7}"/>
              </a:ext>
            </a:extLst>
          </p:cNvPr>
          <p:cNvSpPr>
            <a:spLocks noEditPoints="1"/>
          </p:cNvSpPr>
          <p:nvPr/>
        </p:nvSpPr>
        <p:spPr bwMode="auto">
          <a:xfrm>
            <a:off x="-1226021" y="171554"/>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1">
            <a:extLst>
              <a:ext uri="{FF2B5EF4-FFF2-40B4-BE49-F238E27FC236}">
                <a16:creationId xmlns:a16="http://schemas.microsoft.com/office/drawing/2014/main" id="{8E125E46-4D67-48A8-8B24-76500BACC407}"/>
              </a:ext>
            </a:extLst>
          </p:cNvPr>
          <p:cNvSpPr>
            <a:spLocks noEditPoints="1"/>
          </p:cNvSpPr>
          <p:nvPr/>
        </p:nvSpPr>
        <p:spPr bwMode="auto">
          <a:xfrm>
            <a:off x="-1267625" y="-323764"/>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a:extLst>
              <a:ext uri="{FF2B5EF4-FFF2-40B4-BE49-F238E27FC236}">
                <a16:creationId xmlns:a16="http://schemas.microsoft.com/office/drawing/2014/main" id="{5074CCA3-9B7D-4B73-9262-31DB15A80224}"/>
              </a:ext>
            </a:extLst>
          </p:cNvPr>
          <p:cNvSpPr>
            <a:spLocks noEditPoints="1"/>
          </p:cNvSpPr>
          <p:nvPr/>
        </p:nvSpPr>
        <p:spPr bwMode="auto">
          <a:xfrm>
            <a:off x="-1126596" y="-181714"/>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a:extLst>
              <a:ext uri="{FF2B5EF4-FFF2-40B4-BE49-F238E27FC236}">
                <a16:creationId xmlns:a16="http://schemas.microsoft.com/office/drawing/2014/main" id="{C9F5EB79-8C3E-495A-800A-2907EA4C81FA}"/>
              </a:ext>
            </a:extLst>
          </p:cNvPr>
          <p:cNvSpPr txBox="1"/>
          <p:nvPr/>
        </p:nvSpPr>
        <p:spPr>
          <a:xfrm>
            <a:off x="4870015" y="545572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37" name="等腰三角形 14">
            <a:extLst>
              <a:ext uri="{FF2B5EF4-FFF2-40B4-BE49-F238E27FC236}">
                <a16:creationId xmlns:a16="http://schemas.microsoft.com/office/drawing/2014/main" id="{979DDCD8-FA7D-4D2F-A78F-6DCCFFFE2742}"/>
              </a:ext>
            </a:extLst>
          </p:cNvPr>
          <p:cNvSpPr/>
          <p:nvPr/>
        </p:nvSpPr>
        <p:spPr>
          <a:xfrm rot="10627295">
            <a:off x="772853" y="206011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8" name="等腰三角形 14">
            <a:extLst>
              <a:ext uri="{FF2B5EF4-FFF2-40B4-BE49-F238E27FC236}">
                <a16:creationId xmlns:a16="http://schemas.microsoft.com/office/drawing/2014/main" id="{B4DBE82A-4FFC-4CD6-9989-704EBEBE2135}"/>
              </a:ext>
            </a:extLst>
          </p:cNvPr>
          <p:cNvSpPr/>
          <p:nvPr/>
        </p:nvSpPr>
        <p:spPr>
          <a:xfrm rot="4529190">
            <a:off x="1447649" y="232870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9" name="等腰三角形 14">
            <a:extLst>
              <a:ext uri="{FF2B5EF4-FFF2-40B4-BE49-F238E27FC236}">
                <a16:creationId xmlns:a16="http://schemas.microsoft.com/office/drawing/2014/main" id="{5BDA3CE0-893A-4016-8BB0-CB74C2CA72D8}"/>
              </a:ext>
            </a:extLst>
          </p:cNvPr>
          <p:cNvSpPr/>
          <p:nvPr/>
        </p:nvSpPr>
        <p:spPr>
          <a:xfrm rot="7433313">
            <a:off x="10103522" y="3680736"/>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0" name="等腰三角形 14">
            <a:extLst>
              <a:ext uri="{FF2B5EF4-FFF2-40B4-BE49-F238E27FC236}">
                <a16:creationId xmlns:a16="http://schemas.microsoft.com/office/drawing/2014/main" id="{D42B0BD6-845A-492F-A209-1DEE93CD951E}"/>
              </a:ext>
            </a:extLst>
          </p:cNvPr>
          <p:cNvSpPr/>
          <p:nvPr/>
        </p:nvSpPr>
        <p:spPr>
          <a:xfrm rot="8114768">
            <a:off x="1923697" y="5409374"/>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1" name="等腰三角形 14">
            <a:extLst>
              <a:ext uri="{FF2B5EF4-FFF2-40B4-BE49-F238E27FC236}">
                <a16:creationId xmlns:a16="http://schemas.microsoft.com/office/drawing/2014/main" id="{EA0BBD70-2DF8-4064-8EC8-DDF1BD21FF78}"/>
              </a:ext>
            </a:extLst>
          </p:cNvPr>
          <p:cNvSpPr/>
          <p:nvPr/>
        </p:nvSpPr>
        <p:spPr>
          <a:xfrm rot="6514394">
            <a:off x="10415640" y="3949558"/>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4" name="矩形 33">
            <a:extLst>
              <a:ext uri="{FF2B5EF4-FFF2-40B4-BE49-F238E27FC236}">
                <a16:creationId xmlns:a16="http://schemas.microsoft.com/office/drawing/2014/main" id="{EA277756-C572-401F-AA00-FFEA5C4316A5}"/>
              </a:ext>
            </a:extLst>
          </p:cNvPr>
          <p:cNvSpPr/>
          <p:nvPr/>
        </p:nvSpPr>
        <p:spPr>
          <a:xfrm>
            <a:off x="4174267" y="15913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文本框 35">
            <a:extLst>
              <a:ext uri="{FF2B5EF4-FFF2-40B4-BE49-F238E27FC236}">
                <a16:creationId xmlns:a16="http://schemas.microsoft.com/office/drawing/2014/main" id="{5D6C6815-7EC1-4B47-A3D8-D6C04A59D27B}"/>
              </a:ext>
            </a:extLst>
          </p:cNvPr>
          <p:cNvSpPr txBox="1"/>
          <p:nvPr/>
        </p:nvSpPr>
        <p:spPr>
          <a:xfrm>
            <a:off x="4870015" y="175117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第一部分：项目简介</a:t>
            </a:r>
          </a:p>
        </p:txBody>
      </p:sp>
      <p:sp>
        <p:nvSpPr>
          <p:cNvPr id="12" name="矩形 11">
            <a:extLst>
              <a:ext uri="{FF2B5EF4-FFF2-40B4-BE49-F238E27FC236}">
                <a16:creationId xmlns:a16="http://schemas.microsoft.com/office/drawing/2014/main" id="{95025B94-5C8A-4971-A76F-94D05B0E3684}"/>
              </a:ext>
            </a:extLst>
          </p:cNvPr>
          <p:cNvSpPr/>
          <p:nvPr/>
        </p:nvSpPr>
        <p:spPr>
          <a:xfrm>
            <a:off x="2917352" y="4061028"/>
            <a:ext cx="3905326" cy="719796"/>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3613100" y="4220871"/>
            <a:ext cx="2513830" cy="400110"/>
          </a:xfrm>
          <a:prstGeom prst="rect">
            <a:avLst/>
          </a:prstGeom>
          <a:noFill/>
        </p:spPr>
        <p:txBody>
          <a:bodyPr wrap="square" rtlCol="0">
            <a:spAutoFit/>
          </a:bodyPr>
          <a:lstStyle/>
          <a:p>
            <a:r>
              <a:rPr lang="zh-CN" altLang="en-US" sz="2000" b="1" dirty="0">
                <a:solidFill>
                  <a:schemeClr val="bg1"/>
                </a:solidFill>
                <a:latin typeface="+mj-ea"/>
                <a:ea typeface="+mj-ea"/>
              </a:rPr>
              <a:t>第三部分：项目架构</a:t>
            </a:r>
          </a:p>
        </p:txBody>
      </p:sp>
      <p:sp>
        <p:nvSpPr>
          <p:cNvPr id="31" name="矩形 30">
            <a:extLst>
              <a:ext uri="{FF2B5EF4-FFF2-40B4-BE49-F238E27FC236}">
                <a16:creationId xmlns:a16="http://schemas.microsoft.com/office/drawing/2014/main" id="{3EF47CBB-3607-4D18-942C-89E72619CE2C}"/>
              </a:ext>
            </a:extLst>
          </p:cNvPr>
          <p:cNvSpPr/>
          <p:nvPr/>
        </p:nvSpPr>
        <p:spPr>
          <a:xfrm>
            <a:off x="4174267" y="28261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C22D0A36-507D-46EA-8EBC-1345982A0680}"/>
              </a:ext>
            </a:extLst>
          </p:cNvPr>
          <p:cNvSpPr txBox="1"/>
          <p:nvPr/>
        </p:nvSpPr>
        <p:spPr>
          <a:xfrm>
            <a:off x="4870015" y="294900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42" name="任意多边形: 形状 41">
            <a:extLst>
              <a:ext uri="{FF2B5EF4-FFF2-40B4-BE49-F238E27FC236}">
                <a16:creationId xmlns:a16="http://schemas.microsoft.com/office/drawing/2014/main" id="{44DF9952-9850-4EF3-9947-774941983C1A}"/>
              </a:ext>
            </a:extLst>
          </p:cNvPr>
          <p:cNvSpPr/>
          <p:nvPr/>
        </p:nvSpPr>
        <p:spPr>
          <a:xfrm>
            <a:off x="370812" y="4620981"/>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53448987"/>
      </p:ext>
    </p:extLst>
  </p:cSld>
  <p:clrMapOvr>
    <a:masterClrMapping/>
  </p:clrMapOvr>
  <mc:AlternateContent xmlns:mc="http://schemas.openxmlformats.org/markup-compatibility/2006" xmlns:p159="http://schemas.microsoft.com/office/powerpoint/2015/09/main">
    <mc:Choice Requires="p159">
      <p:transition advTm="400">
        <p159:morph option="byObject"/>
      </p:transition>
    </mc:Choice>
    <mc:Fallback xmlns="">
      <p:transition advTm="4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4">
            <a:extLst>
              <a:ext uri="{FF2B5EF4-FFF2-40B4-BE49-F238E27FC236}">
                <a16:creationId xmlns:a16="http://schemas.microsoft.com/office/drawing/2014/main" id="{97E50F5B-5011-4203-8E32-0C4353A93302}"/>
              </a:ext>
            </a:extLst>
          </p:cNvPr>
          <p:cNvSpPr>
            <a:spLocks/>
          </p:cNvSpPr>
          <p:nvPr/>
        </p:nvSpPr>
        <p:spPr bwMode="auto">
          <a:xfrm>
            <a:off x="-896719" y="-108085"/>
            <a:ext cx="46539" cy="58010"/>
          </a:xfrm>
          <a:custGeom>
            <a:avLst/>
            <a:gdLst>
              <a:gd name="T0" fmla="*/ 3 w 9"/>
              <a:gd name="T1" fmla="*/ 1 h 11"/>
              <a:gd name="T2" fmla="*/ 2 w 9"/>
              <a:gd name="T3" fmla="*/ 3 h 11"/>
              <a:gd name="T4" fmla="*/ 0 w 9"/>
              <a:gd name="T5" fmla="*/ 5 h 11"/>
              <a:gd name="T6" fmla="*/ 0 w 9"/>
              <a:gd name="T7" fmla="*/ 7 h 11"/>
              <a:gd name="T8" fmla="*/ 3 w 9"/>
              <a:gd name="T9" fmla="*/ 4 h 11"/>
              <a:gd name="T10" fmla="*/ 7 w 9"/>
              <a:gd name="T11" fmla="*/ 11 h 11"/>
              <a:gd name="T12" fmla="*/ 9 w 9"/>
              <a:gd name="T13" fmla="*/ 10 h 11"/>
              <a:gd name="T14" fmla="*/ 5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3" y="1"/>
                </a:moveTo>
                <a:cubicBezTo>
                  <a:pt x="3" y="1"/>
                  <a:pt x="2" y="2"/>
                  <a:pt x="2" y="3"/>
                </a:cubicBezTo>
                <a:cubicBezTo>
                  <a:pt x="1" y="4"/>
                  <a:pt x="0" y="5"/>
                  <a:pt x="0" y="5"/>
                </a:cubicBezTo>
                <a:cubicBezTo>
                  <a:pt x="0" y="7"/>
                  <a:pt x="0" y="7"/>
                  <a:pt x="0" y="7"/>
                </a:cubicBezTo>
                <a:cubicBezTo>
                  <a:pt x="2" y="6"/>
                  <a:pt x="3" y="5"/>
                  <a:pt x="3" y="4"/>
                </a:cubicBezTo>
                <a:cubicBezTo>
                  <a:pt x="7" y="11"/>
                  <a:pt x="7" y="11"/>
                  <a:pt x="7" y="11"/>
                </a:cubicBezTo>
                <a:cubicBezTo>
                  <a:pt x="9" y="10"/>
                  <a:pt x="9" y="10"/>
                  <a:pt x="9" y="10"/>
                </a:cubicBezTo>
                <a:cubicBezTo>
                  <a:pt x="5" y="0"/>
                  <a:pt x="5" y="0"/>
                  <a:pt x="5" y="0"/>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5">
            <a:extLst>
              <a:ext uri="{FF2B5EF4-FFF2-40B4-BE49-F238E27FC236}">
                <a16:creationId xmlns:a16="http://schemas.microsoft.com/office/drawing/2014/main" id="{C745E895-DB00-429D-A7CC-71085C2B8E26}"/>
              </a:ext>
            </a:extLst>
          </p:cNvPr>
          <p:cNvSpPr>
            <a:spLocks noEditPoints="1"/>
          </p:cNvSpPr>
          <p:nvPr/>
        </p:nvSpPr>
        <p:spPr bwMode="auto">
          <a:xfrm>
            <a:off x="-834666" y="-128909"/>
            <a:ext cx="57822" cy="68422"/>
          </a:xfrm>
          <a:custGeom>
            <a:avLst/>
            <a:gdLst>
              <a:gd name="T0" fmla="*/ 7 w 11"/>
              <a:gd name="T1" fmla="*/ 6 h 13"/>
              <a:gd name="T2" fmla="*/ 4 w 11"/>
              <a:gd name="T3" fmla="*/ 6 h 13"/>
              <a:gd name="T4" fmla="*/ 3 w 11"/>
              <a:gd name="T5" fmla="*/ 5 h 13"/>
              <a:gd name="T6" fmla="*/ 3 w 11"/>
              <a:gd name="T7" fmla="*/ 3 h 13"/>
              <a:gd name="T8" fmla="*/ 6 w 11"/>
              <a:gd name="T9" fmla="*/ 3 h 13"/>
              <a:gd name="T10" fmla="*/ 7 w 11"/>
              <a:gd name="T11" fmla="*/ 4 h 13"/>
              <a:gd name="T12" fmla="*/ 7 w 11"/>
              <a:gd name="T13" fmla="*/ 6 h 13"/>
              <a:gd name="T14" fmla="*/ 9 w 11"/>
              <a:gd name="T15" fmla="*/ 1 h 13"/>
              <a:gd name="T16" fmla="*/ 1 w 11"/>
              <a:gd name="T17" fmla="*/ 2 h 13"/>
              <a:gd name="T18" fmla="*/ 0 w 11"/>
              <a:gd name="T19" fmla="*/ 5 h 13"/>
              <a:gd name="T20" fmla="*/ 2 w 11"/>
              <a:gd name="T21" fmla="*/ 7 h 13"/>
              <a:gd name="T22" fmla="*/ 5 w 11"/>
              <a:gd name="T23" fmla="*/ 8 h 13"/>
              <a:gd name="T24" fmla="*/ 8 w 11"/>
              <a:gd name="T25" fmla="*/ 7 h 13"/>
              <a:gd name="T26" fmla="*/ 7 w 11"/>
              <a:gd name="T27" fmla="*/ 9 h 13"/>
              <a:gd name="T28" fmla="*/ 4 w 11"/>
              <a:gd name="T29" fmla="*/ 9 h 13"/>
              <a:gd name="T30" fmla="*/ 1 w 11"/>
              <a:gd name="T31" fmla="*/ 10 h 13"/>
              <a:gd name="T32" fmla="*/ 3 w 11"/>
              <a:gd name="T33" fmla="*/ 12 h 13"/>
              <a:gd name="T34" fmla="*/ 10 w 11"/>
              <a:gd name="T35" fmla="*/ 10 h 13"/>
              <a:gd name="T36" fmla="*/ 11 w 11"/>
              <a:gd name="T37" fmla="*/ 5 h 13"/>
              <a:gd name="T38" fmla="*/ 9 w 11"/>
              <a:gd name="T3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3">
                <a:moveTo>
                  <a:pt x="7" y="6"/>
                </a:moveTo>
                <a:cubicBezTo>
                  <a:pt x="6" y="6"/>
                  <a:pt x="5" y="7"/>
                  <a:pt x="4" y="6"/>
                </a:cubicBezTo>
                <a:cubicBezTo>
                  <a:pt x="3" y="6"/>
                  <a:pt x="3" y="5"/>
                  <a:pt x="3" y="5"/>
                </a:cubicBezTo>
                <a:cubicBezTo>
                  <a:pt x="3" y="4"/>
                  <a:pt x="3" y="3"/>
                  <a:pt x="3" y="3"/>
                </a:cubicBezTo>
                <a:cubicBezTo>
                  <a:pt x="4" y="2"/>
                  <a:pt x="5" y="2"/>
                  <a:pt x="6" y="3"/>
                </a:cubicBezTo>
                <a:cubicBezTo>
                  <a:pt x="7" y="3"/>
                  <a:pt x="7" y="4"/>
                  <a:pt x="7" y="4"/>
                </a:cubicBezTo>
                <a:cubicBezTo>
                  <a:pt x="7" y="5"/>
                  <a:pt x="7" y="5"/>
                  <a:pt x="7" y="6"/>
                </a:cubicBezTo>
                <a:moveTo>
                  <a:pt x="9" y="1"/>
                </a:moveTo>
                <a:cubicBezTo>
                  <a:pt x="7" y="0"/>
                  <a:pt x="3" y="0"/>
                  <a:pt x="1" y="2"/>
                </a:cubicBezTo>
                <a:cubicBezTo>
                  <a:pt x="0" y="3"/>
                  <a:pt x="0" y="4"/>
                  <a:pt x="0" y="5"/>
                </a:cubicBezTo>
                <a:cubicBezTo>
                  <a:pt x="0" y="6"/>
                  <a:pt x="1" y="7"/>
                  <a:pt x="2" y="7"/>
                </a:cubicBezTo>
                <a:cubicBezTo>
                  <a:pt x="3" y="8"/>
                  <a:pt x="4" y="8"/>
                  <a:pt x="5" y="8"/>
                </a:cubicBezTo>
                <a:cubicBezTo>
                  <a:pt x="6" y="8"/>
                  <a:pt x="7" y="7"/>
                  <a:pt x="8" y="7"/>
                </a:cubicBezTo>
                <a:cubicBezTo>
                  <a:pt x="8" y="8"/>
                  <a:pt x="8" y="9"/>
                  <a:pt x="7" y="9"/>
                </a:cubicBezTo>
                <a:cubicBezTo>
                  <a:pt x="7" y="10"/>
                  <a:pt x="4" y="11"/>
                  <a:pt x="4" y="9"/>
                </a:cubicBezTo>
                <a:cubicBezTo>
                  <a:pt x="1" y="10"/>
                  <a:pt x="1" y="10"/>
                  <a:pt x="1" y="10"/>
                </a:cubicBezTo>
                <a:cubicBezTo>
                  <a:pt x="1" y="11"/>
                  <a:pt x="2" y="11"/>
                  <a:pt x="3" y="12"/>
                </a:cubicBezTo>
                <a:cubicBezTo>
                  <a:pt x="5" y="13"/>
                  <a:pt x="9" y="11"/>
                  <a:pt x="10" y="10"/>
                </a:cubicBezTo>
                <a:cubicBezTo>
                  <a:pt x="11" y="9"/>
                  <a:pt x="11" y="7"/>
                  <a:pt x="11" y="5"/>
                </a:cubicBezTo>
                <a:cubicBezTo>
                  <a:pt x="11" y="3"/>
                  <a:pt x="10" y="2"/>
                  <a:pt x="9"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6">
            <a:extLst>
              <a:ext uri="{FF2B5EF4-FFF2-40B4-BE49-F238E27FC236}">
                <a16:creationId xmlns:a16="http://schemas.microsoft.com/office/drawing/2014/main" id="{A87F92B7-F861-4997-BCAC-5D037D5B5820}"/>
              </a:ext>
            </a:extLst>
          </p:cNvPr>
          <p:cNvSpPr>
            <a:spLocks noEditPoints="1"/>
          </p:cNvSpPr>
          <p:nvPr/>
        </p:nvSpPr>
        <p:spPr bwMode="auto">
          <a:xfrm>
            <a:off x="-761331" y="-128909"/>
            <a:ext cx="57117" cy="63217"/>
          </a:xfrm>
          <a:custGeom>
            <a:avLst/>
            <a:gdLst>
              <a:gd name="T0" fmla="*/ 7 w 11"/>
              <a:gd name="T1" fmla="*/ 6 h 12"/>
              <a:gd name="T2" fmla="*/ 6 w 11"/>
              <a:gd name="T3" fmla="*/ 9 h 12"/>
              <a:gd name="T4" fmla="*/ 4 w 11"/>
              <a:gd name="T5" fmla="*/ 9 h 12"/>
              <a:gd name="T6" fmla="*/ 3 w 11"/>
              <a:gd name="T7" fmla="*/ 6 h 12"/>
              <a:gd name="T8" fmla="*/ 4 w 11"/>
              <a:gd name="T9" fmla="*/ 3 h 12"/>
              <a:gd name="T10" fmla="*/ 6 w 11"/>
              <a:gd name="T11" fmla="*/ 2 h 12"/>
              <a:gd name="T12" fmla="*/ 7 w 11"/>
              <a:gd name="T13" fmla="*/ 6 h 12"/>
              <a:gd name="T14" fmla="*/ 2 w 11"/>
              <a:gd name="T15" fmla="*/ 1 h 12"/>
              <a:gd name="T16" fmla="*/ 0 w 11"/>
              <a:gd name="T17" fmla="*/ 5 h 12"/>
              <a:gd name="T18" fmla="*/ 1 w 11"/>
              <a:gd name="T19" fmla="*/ 10 h 12"/>
              <a:gd name="T20" fmla="*/ 8 w 11"/>
              <a:gd name="T21" fmla="*/ 11 h 12"/>
              <a:gd name="T22" fmla="*/ 10 w 11"/>
              <a:gd name="T23" fmla="*/ 7 h 12"/>
              <a:gd name="T24" fmla="*/ 9 w 11"/>
              <a:gd name="T25" fmla="*/ 2 h 12"/>
              <a:gd name="T26" fmla="*/ 2 w 11"/>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7" y="6"/>
                </a:moveTo>
                <a:cubicBezTo>
                  <a:pt x="7" y="7"/>
                  <a:pt x="7" y="8"/>
                  <a:pt x="6" y="9"/>
                </a:cubicBezTo>
                <a:cubicBezTo>
                  <a:pt x="6" y="10"/>
                  <a:pt x="4" y="10"/>
                  <a:pt x="4" y="9"/>
                </a:cubicBezTo>
                <a:cubicBezTo>
                  <a:pt x="3" y="9"/>
                  <a:pt x="3" y="7"/>
                  <a:pt x="3" y="6"/>
                </a:cubicBezTo>
                <a:cubicBezTo>
                  <a:pt x="3" y="4"/>
                  <a:pt x="3" y="4"/>
                  <a:pt x="4" y="3"/>
                </a:cubicBezTo>
                <a:cubicBezTo>
                  <a:pt x="4" y="2"/>
                  <a:pt x="6" y="2"/>
                  <a:pt x="6" y="2"/>
                </a:cubicBezTo>
                <a:cubicBezTo>
                  <a:pt x="8" y="3"/>
                  <a:pt x="7" y="5"/>
                  <a:pt x="7" y="6"/>
                </a:cubicBezTo>
                <a:moveTo>
                  <a:pt x="2" y="1"/>
                </a:moveTo>
                <a:cubicBezTo>
                  <a:pt x="1" y="2"/>
                  <a:pt x="0" y="3"/>
                  <a:pt x="0" y="5"/>
                </a:cubicBezTo>
                <a:cubicBezTo>
                  <a:pt x="0" y="7"/>
                  <a:pt x="0" y="9"/>
                  <a:pt x="1" y="10"/>
                </a:cubicBezTo>
                <a:cubicBezTo>
                  <a:pt x="3" y="12"/>
                  <a:pt x="6" y="12"/>
                  <a:pt x="8" y="11"/>
                </a:cubicBezTo>
                <a:cubicBezTo>
                  <a:pt x="10" y="10"/>
                  <a:pt x="10" y="9"/>
                  <a:pt x="10" y="7"/>
                </a:cubicBezTo>
                <a:cubicBezTo>
                  <a:pt x="11" y="4"/>
                  <a:pt x="10" y="3"/>
                  <a:pt x="9" y="2"/>
                </a:cubicBezTo>
                <a:cubicBezTo>
                  <a:pt x="8" y="0"/>
                  <a:pt x="4" y="0"/>
                  <a:pt x="2" y="1"/>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a:extLst>
              <a:ext uri="{FF2B5EF4-FFF2-40B4-BE49-F238E27FC236}">
                <a16:creationId xmlns:a16="http://schemas.microsoft.com/office/drawing/2014/main" id="{A05C9573-2B31-4D3C-A4DD-1849F2C611DC}"/>
              </a:ext>
            </a:extLst>
          </p:cNvPr>
          <p:cNvSpPr>
            <a:spLocks/>
          </p:cNvSpPr>
          <p:nvPr/>
        </p:nvSpPr>
        <p:spPr bwMode="auto">
          <a:xfrm>
            <a:off x="-693638" y="-118497"/>
            <a:ext cx="62758" cy="63217"/>
          </a:xfrm>
          <a:custGeom>
            <a:avLst/>
            <a:gdLst>
              <a:gd name="T0" fmla="*/ 2 w 12"/>
              <a:gd name="T1" fmla="*/ 0 h 12"/>
              <a:gd name="T2" fmla="*/ 1 w 12"/>
              <a:gd name="T3" fmla="*/ 2 h 12"/>
              <a:gd name="T4" fmla="*/ 8 w 12"/>
              <a:gd name="T5" fmla="*/ 5 h 12"/>
              <a:gd name="T6" fmla="*/ 3 w 12"/>
              <a:gd name="T7" fmla="*/ 7 h 12"/>
              <a:gd name="T8" fmla="*/ 0 w 12"/>
              <a:gd name="T9" fmla="*/ 11 h 12"/>
              <a:gd name="T10" fmla="*/ 3 w 12"/>
              <a:gd name="T11" fmla="*/ 12 h 12"/>
              <a:gd name="T12" fmla="*/ 5 w 12"/>
              <a:gd name="T13" fmla="*/ 9 h 12"/>
              <a:gd name="T14" fmla="*/ 8 w 12"/>
              <a:gd name="T15" fmla="*/ 7 h 12"/>
              <a:gd name="T16" fmla="*/ 12 w 12"/>
              <a:gd name="T17" fmla="*/ 5 h 12"/>
              <a:gd name="T18" fmla="*/ 12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2" y="0"/>
                </a:moveTo>
                <a:cubicBezTo>
                  <a:pt x="1" y="2"/>
                  <a:pt x="1" y="2"/>
                  <a:pt x="1" y="2"/>
                </a:cubicBezTo>
                <a:cubicBezTo>
                  <a:pt x="8" y="5"/>
                  <a:pt x="8" y="5"/>
                  <a:pt x="8" y="5"/>
                </a:cubicBezTo>
                <a:cubicBezTo>
                  <a:pt x="6" y="5"/>
                  <a:pt x="5" y="6"/>
                  <a:pt x="3" y="7"/>
                </a:cubicBezTo>
                <a:cubicBezTo>
                  <a:pt x="2" y="8"/>
                  <a:pt x="1" y="10"/>
                  <a:pt x="0" y="11"/>
                </a:cubicBezTo>
                <a:cubicBezTo>
                  <a:pt x="3" y="12"/>
                  <a:pt x="3" y="12"/>
                  <a:pt x="3" y="12"/>
                </a:cubicBezTo>
                <a:cubicBezTo>
                  <a:pt x="3" y="11"/>
                  <a:pt x="4" y="10"/>
                  <a:pt x="5" y="9"/>
                </a:cubicBezTo>
                <a:cubicBezTo>
                  <a:pt x="6" y="8"/>
                  <a:pt x="7" y="8"/>
                  <a:pt x="8" y="7"/>
                </a:cubicBezTo>
                <a:cubicBezTo>
                  <a:pt x="10" y="6"/>
                  <a:pt x="11" y="6"/>
                  <a:pt x="12" y="5"/>
                </a:cubicBezTo>
                <a:cubicBezTo>
                  <a:pt x="12" y="4"/>
                  <a:pt x="12" y="4"/>
                  <a:pt x="12" y="4"/>
                </a:cubicBezTo>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
            <a:extLst>
              <a:ext uri="{FF2B5EF4-FFF2-40B4-BE49-F238E27FC236}">
                <a16:creationId xmlns:a16="http://schemas.microsoft.com/office/drawing/2014/main" id="{A14FBBC4-23E2-42DC-B29D-048F7C1E5EF8}"/>
              </a:ext>
            </a:extLst>
          </p:cNvPr>
          <p:cNvSpPr>
            <a:spLocks noEditPoints="1"/>
          </p:cNvSpPr>
          <p:nvPr/>
        </p:nvSpPr>
        <p:spPr bwMode="auto">
          <a:xfrm>
            <a:off x="-1144930" y="-285091"/>
            <a:ext cx="767197" cy="258815"/>
          </a:xfrm>
          <a:custGeom>
            <a:avLst/>
            <a:gdLst>
              <a:gd name="T0" fmla="*/ 132 w 147"/>
              <a:gd name="T1" fmla="*/ 39 h 49"/>
              <a:gd name="T2" fmla="*/ 129 w 147"/>
              <a:gd name="T3" fmla="*/ 39 h 49"/>
              <a:gd name="T4" fmla="*/ 131 w 147"/>
              <a:gd name="T5" fmla="*/ 44 h 49"/>
              <a:gd name="T6" fmla="*/ 127 w 147"/>
              <a:gd name="T7" fmla="*/ 45 h 49"/>
              <a:gd name="T8" fmla="*/ 135 w 147"/>
              <a:gd name="T9" fmla="*/ 45 h 49"/>
              <a:gd name="T10" fmla="*/ 136 w 147"/>
              <a:gd name="T11" fmla="*/ 40 h 49"/>
              <a:gd name="T12" fmla="*/ 142 w 147"/>
              <a:gd name="T13" fmla="*/ 32 h 49"/>
              <a:gd name="T14" fmla="*/ 138 w 147"/>
              <a:gd name="T15" fmla="*/ 34 h 49"/>
              <a:gd name="T16" fmla="*/ 141 w 147"/>
              <a:gd name="T17" fmla="*/ 35 h 49"/>
              <a:gd name="T18" fmla="*/ 143 w 147"/>
              <a:gd name="T19" fmla="*/ 36 h 49"/>
              <a:gd name="T20" fmla="*/ 143 w 147"/>
              <a:gd name="T21" fmla="*/ 37 h 49"/>
              <a:gd name="T22" fmla="*/ 140 w 147"/>
              <a:gd name="T23" fmla="*/ 32 h 49"/>
              <a:gd name="T24" fmla="*/ 135 w 147"/>
              <a:gd name="T25" fmla="*/ 32 h 49"/>
              <a:gd name="T26" fmla="*/ 132 w 147"/>
              <a:gd name="T27" fmla="*/ 35 h 49"/>
              <a:gd name="T28" fmla="*/ 140 w 147"/>
              <a:gd name="T29" fmla="*/ 42 h 49"/>
              <a:gd name="T30" fmla="*/ 142 w 147"/>
              <a:gd name="T31" fmla="*/ 41 h 49"/>
              <a:gd name="T32" fmla="*/ 144 w 147"/>
              <a:gd name="T33" fmla="*/ 39 h 49"/>
              <a:gd name="T34" fmla="*/ 98 w 147"/>
              <a:gd name="T35" fmla="*/ 20 h 49"/>
              <a:gd name="T36" fmla="*/ 103 w 147"/>
              <a:gd name="T37" fmla="*/ 7 h 49"/>
              <a:gd name="T38" fmla="*/ 92 w 147"/>
              <a:gd name="T39" fmla="*/ 11 h 49"/>
              <a:gd name="T40" fmla="*/ 90 w 147"/>
              <a:gd name="T41" fmla="*/ 18 h 49"/>
              <a:gd name="T42" fmla="*/ 102 w 147"/>
              <a:gd name="T43" fmla="*/ 16 h 49"/>
              <a:gd name="T44" fmla="*/ 104 w 147"/>
              <a:gd name="T45" fmla="*/ 9 h 49"/>
              <a:gd name="T46" fmla="*/ 55 w 147"/>
              <a:gd name="T47" fmla="*/ 14 h 49"/>
              <a:gd name="T48" fmla="*/ 51 w 147"/>
              <a:gd name="T49" fmla="*/ 13 h 49"/>
              <a:gd name="T50" fmla="*/ 52 w 147"/>
              <a:gd name="T51" fmla="*/ 19 h 49"/>
              <a:gd name="T52" fmla="*/ 55 w 147"/>
              <a:gd name="T53" fmla="*/ 15 h 49"/>
              <a:gd name="T54" fmla="*/ 58 w 147"/>
              <a:gd name="T55" fmla="*/ 18 h 49"/>
              <a:gd name="T56" fmla="*/ 62 w 147"/>
              <a:gd name="T57" fmla="*/ 6 h 49"/>
              <a:gd name="T58" fmla="*/ 57 w 147"/>
              <a:gd name="T59" fmla="*/ 4 h 49"/>
              <a:gd name="T60" fmla="*/ 61 w 147"/>
              <a:gd name="T61" fmla="*/ 8 h 49"/>
              <a:gd name="T62" fmla="*/ 43 w 147"/>
              <a:gd name="T63" fmla="*/ 12 h 49"/>
              <a:gd name="T64" fmla="*/ 46 w 147"/>
              <a:gd name="T65" fmla="*/ 23 h 49"/>
              <a:gd name="T66" fmla="*/ 42 w 147"/>
              <a:gd name="T67" fmla="*/ 11 h 49"/>
              <a:gd name="T68" fmla="*/ 51 w 147"/>
              <a:gd name="T69" fmla="*/ 12 h 49"/>
              <a:gd name="T70" fmla="*/ 55 w 147"/>
              <a:gd name="T71" fmla="*/ 10 h 49"/>
              <a:gd name="T72" fmla="*/ 55 w 147"/>
              <a:gd name="T73" fmla="*/ 5 h 49"/>
              <a:gd name="T74" fmla="*/ 52 w 147"/>
              <a:gd name="T75" fmla="*/ 2 h 49"/>
              <a:gd name="T76" fmla="*/ 46 w 147"/>
              <a:gd name="T77" fmla="*/ 6 h 49"/>
              <a:gd name="T78" fmla="*/ 47 w 147"/>
              <a:gd name="T79" fmla="*/ 7 h 49"/>
              <a:gd name="T80" fmla="*/ 48 w 147"/>
              <a:gd name="T81" fmla="*/ 16 h 49"/>
              <a:gd name="T82" fmla="*/ 44 w 147"/>
              <a:gd name="T83" fmla="*/ 7 h 49"/>
              <a:gd name="T84" fmla="*/ 11 w 147"/>
              <a:gd name="T85" fmla="*/ 38 h 49"/>
              <a:gd name="T86" fmla="*/ 11 w 147"/>
              <a:gd name="T87" fmla="*/ 42 h 49"/>
              <a:gd name="T88" fmla="*/ 12 w 147"/>
              <a:gd name="T89" fmla="*/ 38 h 49"/>
              <a:gd name="T90" fmla="*/ 6 w 147"/>
              <a:gd name="T91" fmla="*/ 38 h 49"/>
              <a:gd name="T92" fmla="*/ 5 w 147"/>
              <a:gd name="T93" fmla="*/ 32 h 49"/>
              <a:gd name="T94" fmla="*/ 5 w 147"/>
              <a:gd name="T95" fmla="*/ 44 h 49"/>
              <a:gd name="T96" fmla="*/ 4 w 147"/>
              <a:gd name="T97" fmla="*/ 40 h 49"/>
              <a:gd name="T98" fmla="*/ 7 w 147"/>
              <a:gd name="T99" fmla="*/ 32 h 49"/>
              <a:gd name="T100" fmla="*/ 16 w 147"/>
              <a:gd name="T10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49">
                <a:moveTo>
                  <a:pt x="136" y="40"/>
                </a:moveTo>
                <a:cubicBezTo>
                  <a:pt x="136" y="40"/>
                  <a:pt x="134" y="38"/>
                  <a:pt x="134" y="37"/>
                </a:cubicBezTo>
                <a:cubicBezTo>
                  <a:pt x="133" y="37"/>
                  <a:pt x="133" y="37"/>
                  <a:pt x="133" y="37"/>
                </a:cubicBezTo>
                <a:cubicBezTo>
                  <a:pt x="132" y="38"/>
                  <a:pt x="132" y="38"/>
                  <a:pt x="132" y="38"/>
                </a:cubicBezTo>
                <a:cubicBezTo>
                  <a:pt x="132" y="39"/>
                  <a:pt x="132" y="39"/>
                  <a:pt x="132" y="39"/>
                </a:cubicBezTo>
                <a:cubicBezTo>
                  <a:pt x="133" y="40"/>
                  <a:pt x="133" y="40"/>
                  <a:pt x="134" y="40"/>
                </a:cubicBezTo>
                <a:cubicBezTo>
                  <a:pt x="134" y="40"/>
                  <a:pt x="135" y="40"/>
                  <a:pt x="135" y="41"/>
                </a:cubicBezTo>
                <a:cubicBezTo>
                  <a:pt x="134" y="41"/>
                  <a:pt x="133" y="42"/>
                  <a:pt x="133" y="42"/>
                </a:cubicBezTo>
                <a:cubicBezTo>
                  <a:pt x="132" y="42"/>
                  <a:pt x="131" y="40"/>
                  <a:pt x="130" y="40"/>
                </a:cubicBezTo>
                <a:cubicBezTo>
                  <a:pt x="130" y="39"/>
                  <a:pt x="130" y="39"/>
                  <a:pt x="129" y="39"/>
                </a:cubicBezTo>
                <a:cubicBezTo>
                  <a:pt x="129" y="39"/>
                  <a:pt x="129" y="39"/>
                  <a:pt x="129" y="39"/>
                </a:cubicBezTo>
                <a:cubicBezTo>
                  <a:pt x="129" y="40"/>
                  <a:pt x="129" y="40"/>
                  <a:pt x="129" y="40"/>
                </a:cubicBezTo>
                <a:cubicBezTo>
                  <a:pt x="129" y="41"/>
                  <a:pt x="129" y="41"/>
                  <a:pt x="130" y="41"/>
                </a:cubicBezTo>
                <a:cubicBezTo>
                  <a:pt x="131" y="42"/>
                  <a:pt x="131" y="42"/>
                  <a:pt x="132" y="43"/>
                </a:cubicBezTo>
                <a:cubicBezTo>
                  <a:pt x="132" y="43"/>
                  <a:pt x="132" y="43"/>
                  <a:pt x="131" y="44"/>
                </a:cubicBezTo>
                <a:cubicBezTo>
                  <a:pt x="130" y="44"/>
                  <a:pt x="129" y="45"/>
                  <a:pt x="128" y="44"/>
                </a:cubicBezTo>
                <a:cubicBezTo>
                  <a:pt x="128" y="44"/>
                  <a:pt x="127" y="43"/>
                  <a:pt x="127" y="43"/>
                </a:cubicBezTo>
                <a:cubicBezTo>
                  <a:pt x="127" y="42"/>
                  <a:pt x="126" y="43"/>
                  <a:pt x="126" y="43"/>
                </a:cubicBezTo>
                <a:cubicBezTo>
                  <a:pt x="126" y="44"/>
                  <a:pt x="125" y="44"/>
                  <a:pt x="126" y="45"/>
                </a:cubicBezTo>
                <a:cubicBezTo>
                  <a:pt x="126" y="45"/>
                  <a:pt x="126" y="45"/>
                  <a:pt x="127" y="45"/>
                </a:cubicBezTo>
                <a:cubicBezTo>
                  <a:pt x="127" y="46"/>
                  <a:pt x="129" y="46"/>
                  <a:pt x="130" y="46"/>
                </a:cubicBezTo>
                <a:cubicBezTo>
                  <a:pt x="132" y="46"/>
                  <a:pt x="132" y="44"/>
                  <a:pt x="133" y="44"/>
                </a:cubicBezTo>
                <a:cubicBezTo>
                  <a:pt x="133" y="44"/>
                  <a:pt x="133" y="45"/>
                  <a:pt x="133" y="45"/>
                </a:cubicBezTo>
                <a:cubicBezTo>
                  <a:pt x="133" y="45"/>
                  <a:pt x="134" y="46"/>
                  <a:pt x="135" y="46"/>
                </a:cubicBezTo>
                <a:cubicBezTo>
                  <a:pt x="135" y="46"/>
                  <a:pt x="136" y="46"/>
                  <a:pt x="135" y="45"/>
                </a:cubicBezTo>
                <a:cubicBezTo>
                  <a:pt x="135" y="44"/>
                  <a:pt x="135" y="44"/>
                  <a:pt x="134" y="44"/>
                </a:cubicBezTo>
                <a:cubicBezTo>
                  <a:pt x="134" y="43"/>
                  <a:pt x="134" y="43"/>
                  <a:pt x="135" y="43"/>
                </a:cubicBezTo>
                <a:cubicBezTo>
                  <a:pt x="135" y="43"/>
                  <a:pt x="137" y="43"/>
                  <a:pt x="137" y="43"/>
                </a:cubicBezTo>
                <a:cubicBezTo>
                  <a:pt x="137" y="42"/>
                  <a:pt x="138" y="41"/>
                  <a:pt x="137" y="41"/>
                </a:cubicBezTo>
                <a:cubicBezTo>
                  <a:pt x="137" y="41"/>
                  <a:pt x="136" y="40"/>
                  <a:pt x="136" y="40"/>
                </a:cubicBezTo>
                <a:moveTo>
                  <a:pt x="147" y="36"/>
                </a:moveTo>
                <a:cubicBezTo>
                  <a:pt x="146" y="36"/>
                  <a:pt x="144" y="35"/>
                  <a:pt x="144" y="35"/>
                </a:cubicBezTo>
                <a:cubicBezTo>
                  <a:pt x="143" y="34"/>
                  <a:pt x="144" y="34"/>
                  <a:pt x="143" y="34"/>
                </a:cubicBezTo>
                <a:cubicBezTo>
                  <a:pt x="143" y="34"/>
                  <a:pt x="143" y="34"/>
                  <a:pt x="142" y="33"/>
                </a:cubicBezTo>
                <a:cubicBezTo>
                  <a:pt x="142" y="33"/>
                  <a:pt x="142" y="33"/>
                  <a:pt x="142" y="32"/>
                </a:cubicBezTo>
                <a:cubicBezTo>
                  <a:pt x="142" y="32"/>
                  <a:pt x="142" y="32"/>
                  <a:pt x="142" y="32"/>
                </a:cubicBezTo>
                <a:cubicBezTo>
                  <a:pt x="142" y="32"/>
                  <a:pt x="142" y="32"/>
                  <a:pt x="141" y="32"/>
                </a:cubicBezTo>
                <a:cubicBezTo>
                  <a:pt x="140" y="32"/>
                  <a:pt x="140" y="32"/>
                  <a:pt x="140" y="32"/>
                </a:cubicBezTo>
                <a:cubicBezTo>
                  <a:pt x="140" y="32"/>
                  <a:pt x="140" y="33"/>
                  <a:pt x="140" y="33"/>
                </a:cubicBezTo>
                <a:cubicBezTo>
                  <a:pt x="139" y="33"/>
                  <a:pt x="138" y="33"/>
                  <a:pt x="138" y="34"/>
                </a:cubicBezTo>
                <a:cubicBezTo>
                  <a:pt x="138" y="34"/>
                  <a:pt x="137" y="35"/>
                  <a:pt x="137" y="35"/>
                </a:cubicBezTo>
                <a:cubicBezTo>
                  <a:pt x="137" y="35"/>
                  <a:pt x="138" y="35"/>
                  <a:pt x="138" y="35"/>
                </a:cubicBezTo>
                <a:cubicBezTo>
                  <a:pt x="138" y="35"/>
                  <a:pt x="139" y="34"/>
                  <a:pt x="140" y="34"/>
                </a:cubicBezTo>
                <a:cubicBezTo>
                  <a:pt x="140" y="34"/>
                  <a:pt x="141" y="34"/>
                  <a:pt x="141" y="34"/>
                </a:cubicBezTo>
                <a:cubicBezTo>
                  <a:pt x="141" y="34"/>
                  <a:pt x="142" y="34"/>
                  <a:pt x="141" y="35"/>
                </a:cubicBezTo>
                <a:cubicBezTo>
                  <a:pt x="141" y="35"/>
                  <a:pt x="141" y="35"/>
                  <a:pt x="141" y="35"/>
                </a:cubicBezTo>
                <a:cubicBezTo>
                  <a:pt x="140" y="34"/>
                  <a:pt x="139" y="35"/>
                  <a:pt x="139" y="35"/>
                </a:cubicBezTo>
                <a:cubicBezTo>
                  <a:pt x="138" y="36"/>
                  <a:pt x="138" y="36"/>
                  <a:pt x="138" y="36"/>
                </a:cubicBezTo>
                <a:cubicBezTo>
                  <a:pt x="139" y="37"/>
                  <a:pt x="141" y="37"/>
                  <a:pt x="142" y="37"/>
                </a:cubicBezTo>
                <a:cubicBezTo>
                  <a:pt x="142" y="36"/>
                  <a:pt x="142" y="36"/>
                  <a:pt x="143" y="36"/>
                </a:cubicBezTo>
                <a:cubicBezTo>
                  <a:pt x="143" y="36"/>
                  <a:pt x="144" y="36"/>
                  <a:pt x="144" y="36"/>
                </a:cubicBezTo>
                <a:cubicBezTo>
                  <a:pt x="145" y="37"/>
                  <a:pt x="145" y="37"/>
                  <a:pt x="145" y="37"/>
                </a:cubicBezTo>
                <a:cubicBezTo>
                  <a:pt x="145" y="37"/>
                  <a:pt x="144" y="37"/>
                  <a:pt x="144" y="37"/>
                </a:cubicBezTo>
                <a:cubicBezTo>
                  <a:pt x="143" y="37"/>
                  <a:pt x="143" y="37"/>
                  <a:pt x="143" y="37"/>
                </a:cubicBezTo>
                <a:cubicBezTo>
                  <a:pt x="143" y="37"/>
                  <a:pt x="143" y="37"/>
                  <a:pt x="143" y="37"/>
                </a:cubicBezTo>
                <a:cubicBezTo>
                  <a:pt x="142" y="37"/>
                  <a:pt x="142" y="37"/>
                  <a:pt x="141" y="37"/>
                </a:cubicBezTo>
                <a:cubicBezTo>
                  <a:pt x="140" y="37"/>
                  <a:pt x="139" y="38"/>
                  <a:pt x="138" y="38"/>
                </a:cubicBezTo>
                <a:cubicBezTo>
                  <a:pt x="138" y="38"/>
                  <a:pt x="136" y="35"/>
                  <a:pt x="136" y="35"/>
                </a:cubicBezTo>
                <a:cubicBezTo>
                  <a:pt x="136" y="35"/>
                  <a:pt x="136" y="34"/>
                  <a:pt x="136" y="34"/>
                </a:cubicBezTo>
                <a:cubicBezTo>
                  <a:pt x="136" y="34"/>
                  <a:pt x="139" y="32"/>
                  <a:pt x="140" y="32"/>
                </a:cubicBezTo>
                <a:cubicBezTo>
                  <a:pt x="141" y="31"/>
                  <a:pt x="141" y="31"/>
                  <a:pt x="141" y="30"/>
                </a:cubicBezTo>
                <a:cubicBezTo>
                  <a:pt x="141" y="30"/>
                  <a:pt x="140" y="30"/>
                  <a:pt x="139" y="30"/>
                </a:cubicBezTo>
                <a:cubicBezTo>
                  <a:pt x="138" y="31"/>
                  <a:pt x="137" y="32"/>
                  <a:pt x="137" y="32"/>
                </a:cubicBezTo>
                <a:cubicBezTo>
                  <a:pt x="136" y="33"/>
                  <a:pt x="136" y="33"/>
                  <a:pt x="136" y="33"/>
                </a:cubicBezTo>
                <a:cubicBezTo>
                  <a:pt x="135" y="33"/>
                  <a:pt x="135" y="32"/>
                  <a:pt x="135" y="32"/>
                </a:cubicBezTo>
                <a:cubicBezTo>
                  <a:pt x="135" y="31"/>
                  <a:pt x="135" y="31"/>
                  <a:pt x="134" y="31"/>
                </a:cubicBezTo>
                <a:cubicBezTo>
                  <a:pt x="133" y="31"/>
                  <a:pt x="133" y="32"/>
                  <a:pt x="132" y="33"/>
                </a:cubicBezTo>
                <a:cubicBezTo>
                  <a:pt x="131" y="33"/>
                  <a:pt x="131" y="33"/>
                  <a:pt x="130" y="34"/>
                </a:cubicBezTo>
                <a:cubicBezTo>
                  <a:pt x="130" y="34"/>
                  <a:pt x="130" y="34"/>
                  <a:pt x="130" y="35"/>
                </a:cubicBezTo>
                <a:cubicBezTo>
                  <a:pt x="131" y="35"/>
                  <a:pt x="131" y="35"/>
                  <a:pt x="132" y="35"/>
                </a:cubicBezTo>
                <a:cubicBezTo>
                  <a:pt x="132" y="34"/>
                  <a:pt x="133" y="34"/>
                  <a:pt x="133" y="34"/>
                </a:cubicBezTo>
                <a:cubicBezTo>
                  <a:pt x="133" y="34"/>
                  <a:pt x="134" y="35"/>
                  <a:pt x="135" y="36"/>
                </a:cubicBezTo>
                <a:cubicBezTo>
                  <a:pt x="135" y="36"/>
                  <a:pt x="137" y="38"/>
                  <a:pt x="138" y="39"/>
                </a:cubicBezTo>
                <a:cubicBezTo>
                  <a:pt x="139" y="39"/>
                  <a:pt x="140" y="41"/>
                  <a:pt x="140" y="41"/>
                </a:cubicBezTo>
                <a:cubicBezTo>
                  <a:pt x="140" y="41"/>
                  <a:pt x="140" y="42"/>
                  <a:pt x="140" y="42"/>
                </a:cubicBezTo>
                <a:cubicBezTo>
                  <a:pt x="139" y="42"/>
                  <a:pt x="139" y="42"/>
                  <a:pt x="140" y="42"/>
                </a:cubicBezTo>
                <a:cubicBezTo>
                  <a:pt x="140" y="43"/>
                  <a:pt x="141" y="44"/>
                  <a:pt x="141" y="44"/>
                </a:cubicBezTo>
                <a:cubicBezTo>
                  <a:pt x="142" y="44"/>
                  <a:pt x="143" y="44"/>
                  <a:pt x="143" y="43"/>
                </a:cubicBezTo>
                <a:cubicBezTo>
                  <a:pt x="143" y="43"/>
                  <a:pt x="143" y="43"/>
                  <a:pt x="143" y="43"/>
                </a:cubicBezTo>
                <a:cubicBezTo>
                  <a:pt x="142" y="42"/>
                  <a:pt x="142" y="42"/>
                  <a:pt x="142" y="41"/>
                </a:cubicBezTo>
                <a:cubicBezTo>
                  <a:pt x="141" y="41"/>
                  <a:pt x="139" y="38"/>
                  <a:pt x="139" y="38"/>
                </a:cubicBezTo>
                <a:cubicBezTo>
                  <a:pt x="139" y="38"/>
                  <a:pt x="141" y="38"/>
                  <a:pt x="141" y="38"/>
                </a:cubicBezTo>
                <a:cubicBezTo>
                  <a:pt x="141" y="38"/>
                  <a:pt x="141" y="39"/>
                  <a:pt x="142" y="39"/>
                </a:cubicBezTo>
                <a:cubicBezTo>
                  <a:pt x="142" y="39"/>
                  <a:pt x="142" y="39"/>
                  <a:pt x="142" y="39"/>
                </a:cubicBezTo>
                <a:cubicBezTo>
                  <a:pt x="143" y="39"/>
                  <a:pt x="143" y="39"/>
                  <a:pt x="144" y="39"/>
                </a:cubicBezTo>
                <a:cubicBezTo>
                  <a:pt x="146" y="39"/>
                  <a:pt x="146" y="38"/>
                  <a:pt x="147" y="38"/>
                </a:cubicBezTo>
                <a:cubicBezTo>
                  <a:pt x="147" y="38"/>
                  <a:pt x="147" y="37"/>
                  <a:pt x="147" y="36"/>
                </a:cubicBezTo>
                <a:close/>
                <a:moveTo>
                  <a:pt x="99" y="18"/>
                </a:moveTo>
                <a:cubicBezTo>
                  <a:pt x="99" y="18"/>
                  <a:pt x="99" y="19"/>
                  <a:pt x="98" y="19"/>
                </a:cubicBezTo>
                <a:cubicBezTo>
                  <a:pt x="98" y="19"/>
                  <a:pt x="98" y="20"/>
                  <a:pt x="98" y="20"/>
                </a:cubicBezTo>
                <a:cubicBezTo>
                  <a:pt x="99" y="21"/>
                  <a:pt x="99" y="23"/>
                  <a:pt x="100" y="23"/>
                </a:cubicBezTo>
                <a:cubicBezTo>
                  <a:pt x="100" y="23"/>
                  <a:pt x="101" y="23"/>
                  <a:pt x="101" y="22"/>
                </a:cubicBezTo>
                <a:cubicBezTo>
                  <a:pt x="102" y="21"/>
                  <a:pt x="102" y="21"/>
                  <a:pt x="101" y="20"/>
                </a:cubicBezTo>
                <a:cubicBezTo>
                  <a:pt x="100" y="19"/>
                  <a:pt x="100" y="18"/>
                  <a:pt x="99" y="18"/>
                </a:cubicBezTo>
                <a:close/>
                <a:moveTo>
                  <a:pt x="103" y="7"/>
                </a:moveTo>
                <a:cubicBezTo>
                  <a:pt x="102" y="7"/>
                  <a:pt x="101" y="8"/>
                  <a:pt x="99" y="10"/>
                </a:cubicBezTo>
                <a:cubicBezTo>
                  <a:pt x="98" y="11"/>
                  <a:pt x="98" y="12"/>
                  <a:pt x="97" y="11"/>
                </a:cubicBezTo>
                <a:cubicBezTo>
                  <a:pt x="97" y="11"/>
                  <a:pt x="97" y="11"/>
                  <a:pt x="96" y="11"/>
                </a:cubicBezTo>
                <a:cubicBezTo>
                  <a:pt x="95" y="11"/>
                  <a:pt x="95" y="11"/>
                  <a:pt x="94" y="10"/>
                </a:cubicBezTo>
                <a:cubicBezTo>
                  <a:pt x="93" y="10"/>
                  <a:pt x="93" y="11"/>
                  <a:pt x="92" y="11"/>
                </a:cubicBezTo>
                <a:cubicBezTo>
                  <a:pt x="92" y="12"/>
                  <a:pt x="92" y="12"/>
                  <a:pt x="93" y="12"/>
                </a:cubicBezTo>
                <a:cubicBezTo>
                  <a:pt x="93" y="13"/>
                  <a:pt x="95" y="13"/>
                  <a:pt x="95" y="13"/>
                </a:cubicBezTo>
                <a:cubicBezTo>
                  <a:pt x="96" y="13"/>
                  <a:pt x="96" y="13"/>
                  <a:pt x="96" y="13"/>
                </a:cubicBezTo>
                <a:cubicBezTo>
                  <a:pt x="96" y="14"/>
                  <a:pt x="94" y="15"/>
                  <a:pt x="93" y="16"/>
                </a:cubicBezTo>
                <a:cubicBezTo>
                  <a:pt x="92" y="16"/>
                  <a:pt x="91" y="17"/>
                  <a:pt x="90" y="18"/>
                </a:cubicBezTo>
                <a:cubicBezTo>
                  <a:pt x="90" y="18"/>
                  <a:pt x="91" y="19"/>
                  <a:pt x="91" y="19"/>
                </a:cubicBezTo>
                <a:cubicBezTo>
                  <a:pt x="91" y="19"/>
                  <a:pt x="92" y="18"/>
                  <a:pt x="93" y="18"/>
                </a:cubicBezTo>
                <a:cubicBezTo>
                  <a:pt x="95" y="18"/>
                  <a:pt x="96" y="17"/>
                  <a:pt x="96" y="16"/>
                </a:cubicBezTo>
                <a:cubicBezTo>
                  <a:pt x="97" y="16"/>
                  <a:pt x="98" y="15"/>
                  <a:pt x="99" y="14"/>
                </a:cubicBezTo>
                <a:cubicBezTo>
                  <a:pt x="99" y="14"/>
                  <a:pt x="101" y="16"/>
                  <a:pt x="102" y="16"/>
                </a:cubicBezTo>
                <a:cubicBezTo>
                  <a:pt x="102" y="16"/>
                  <a:pt x="103" y="16"/>
                  <a:pt x="103" y="15"/>
                </a:cubicBezTo>
                <a:cubicBezTo>
                  <a:pt x="104" y="15"/>
                  <a:pt x="104" y="14"/>
                  <a:pt x="103" y="14"/>
                </a:cubicBezTo>
                <a:cubicBezTo>
                  <a:pt x="102" y="14"/>
                  <a:pt x="101" y="14"/>
                  <a:pt x="100" y="13"/>
                </a:cubicBezTo>
                <a:cubicBezTo>
                  <a:pt x="99" y="13"/>
                  <a:pt x="100" y="12"/>
                  <a:pt x="100" y="12"/>
                </a:cubicBezTo>
                <a:cubicBezTo>
                  <a:pt x="101" y="12"/>
                  <a:pt x="103" y="10"/>
                  <a:pt x="104" y="9"/>
                </a:cubicBezTo>
                <a:cubicBezTo>
                  <a:pt x="105" y="8"/>
                  <a:pt x="105" y="7"/>
                  <a:pt x="105" y="7"/>
                </a:cubicBezTo>
                <a:cubicBezTo>
                  <a:pt x="105" y="7"/>
                  <a:pt x="104" y="7"/>
                  <a:pt x="103" y="7"/>
                </a:cubicBezTo>
                <a:close/>
                <a:moveTo>
                  <a:pt x="57" y="11"/>
                </a:moveTo>
                <a:cubicBezTo>
                  <a:pt x="56" y="10"/>
                  <a:pt x="56" y="11"/>
                  <a:pt x="55" y="11"/>
                </a:cubicBezTo>
                <a:cubicBezTo>
                  <a:pt x="55" y="12"/>
                  <a:pt x="55" y="14"/>
                  <a:pt x="55" y="14"/>
                </a:cubicBezTo>
                <a:cubicBezTo>
                  <a:pt x="55" y="14"/>
                  <a:pt x="54" y="14"/>
                  <a:pt x="54" y="14"/>
                </a:cubicBezTo>
                <a:cubicBezTo>
                  <a:pt x="54" y="13"/>
                  <a:pt x="54" y="13"/>
                  <a:pt x="54" y="13"/>
                </a:cubicBezTo>
                <a:cubicBezTo>
                  <a:pt x="53" y="13"/>
                  <a:pt x="53" y="13"/>
                  <a:pt x="53" y="13"/>
                </a:cubicBezTo>
                <a:cubicBezTo>
                  <a:pt x="53" y="14"/>
                  <a:pt x="52" y="14"/>
                  <a:pt x="52" y="15"/>
                </a:cubicBezTo>
                <a:cubicBezTo>
                  <a:pt x="51" y="15"/>
                  <a:pt x="51" y="13"/>
                  <a:pt x="51" y="13"/>
                </a:cubicBezTo>
                <a:cubicBezTo>
                  <a:pt x="50" y="12"/>
                  <a:pt x="50" y="13"/>
                  <a:pt x="50" y="14"/>
                </a:cubicBezTo>
                <a:cubicBezTo>
                  <a:pt x="50" y="15"/>
                  <a:pt x="50" y="15"/>
                  <a:pt x="50" y="16"/>
                </a:cubicBezTo>
                <a:cubicBezTo>
                  <a:pt x="50" y="16"/>
                  <a:pt x="50" y="17"/>
                  <a:pt x="51" y="17"/>
                </a:cubicBezTo>
                <a:cubicBezTo>
                  <a:pt x="51" y="18"/>
                  <a:pt x="51" y="19"/>
                  <a:pt x="52" y="20"/>
                </a:cubicBezTo>
                <a:cubicBezTo>
                  <a:pt x="52" y="20"/>
                  <a:pt x="53" y="20"/>
                  <a:pt x="52" y="19"/>
                </a:cubicBezTo>
                <a:cubicBezTo>
                  <a:pt x="52" y="18"/>
                  <a:pt x="51" y="16"/>
                  <a:pt x="52" y="16"/>
                </a:cubicBezTo>
                <a:cubicBezTo>
                  <a:pt x="52" y="15"/>
                  <a:pt x="53" y="15"/>
                  <a:pt x="53" y="16"/>
                </a:cubicBezTo>
                <a:cubicBezTo>
                  <a:pt x="54" y="16"/>
                  <a:pt x="54" y="17"/>
                  <a:pt x="54" y="17"/>
                </a:cubicBezTo>
                <a:cubicBezTo>
                  <a:pt x="54" y="18"/>
                  <a:pt x="55" y="17"/>
                  <a:pt x="55" y="16"/>
                </a:cubicBezTo>
                <a:cubicBezTo>
                  <a:pt x="55" y="16"/>
                  <a:pt x="55" y="16"/>
                  <a:pt x="55" y="15"/>
                </a:cubicBezTo>
                <a:cubicBezTo>
                  <a:pt x="55" y="14"/>
                  <a:pt x="56" y="14"/>
                  <a:pt x="56" y="14"/>
                </a:cubicBezTo>
                <a:cubicBezTo>
                  <a:pt x="56" y="13"/>
                  <a:pt x="56" y="13"/>
                  <a:pt x="56" y="13"/>
                </a:cubicBezTo>
                <a:cubicBezTo>
                  <a:pt x="57" y="12"/>
                  <a:pt x="57" y="13"/>
                  <a:pt x="57" y="14"/>
                </a:cubicBezTo>
                <a:cubicBezTo>
                  <a:pt x="58" y="14"/>
                  <a:pt x="58" y="14"/>
                  <a:pt x="58" y="15"/>
                </a:cubicBezTo>
                <a:cubicBezTo>
                  <a:pt x="58" y="16"/>
                  <a:pt x="58" y="17"/>
                  <a:pt x="58" y="18"/>
                </a:cubicBezTo>
                <a:cubicBezTo>
                  <a:pt x="58" y="19"/>
                  <a:pt x="58" y="19"/>
                  <a:pt x="58" y="19"/>
                </a:cubicBezTo>
                <a:cubicBezTo>
                  <a:pt x="58" y="19"/>
                  <a:pt x="58" y="19"/>
                  <a:pt x="59" y="17"/>
                </a:cubicBezTo>
                <a:cubicBezTo>
                  <a:pt x="59" y="15"/>
                  <a:pt x="59" y="15"/>
                  <a:pt x="59" y="13"/>
                </a:cubicBezTo>
                <a:cubicBezTo>
                  <a:pt x="59" y="12"/>
                  <a:pt x="57" y="11"/>
                  <a:pt x="57" y="11"/>
                </a:cubicBezTo>
                <a:close/>
                <a:moveTo>
                  <a:pt x="62" y="6"/>
                </a:moveTo>
                <a:cubicBezTo>
                  <a:pt x="62" y="6"/>
                  <a:pt x="61" y="6"/>
                  <a:pt x="61" y="6"/>
                </a:cubicBezTo>
                <a:cubicBezTo>
                  <a:pt x="60" y="6"/>
                  <a:pt x="59" y="7"/>
                  <a:pt x="58" y="7"/>
                </a:cubicBezTo>
                <a:cubicBezTo>
                  <a:pt x="57" y="6"/>
                  <a:pt x="57" y="6"/>
                  <a:pt x="57" y="6"/>
                </a:cubicBezTo>
                <a:cubicBezTo>
                  <a:pt x="57" y="6"/>
                  <a:pt x="57" y="6"/>
                  <a:pt x="57" y="5"/>
                </a:cubicBezTo>
                <a:cubicBezTo>
                  <a:pt x="57" y="5"/>
                  <a:pt x="57" y="4"/>
                  <a:pt x="57" y="4"/>
                </a:cubicBezTo>
                <a:cubicBezTo>
                  <a:pt x="56" y="4"/>
                  <a:pt x="56" y="5"/>
                  <a:pt x="56" y="5"/>
                </a:cubicBezTo>
                <a:cubicBezTo>
                  <a:pt x="55" y="5"/>
                  <a:pt x="55" y="6"/>
                  <a:pt x="55" y="7"/>
                </a:cubicBezTo>
                <a:cubicBezTo>
                  <a:pt x="55" y="7"/>
                  <a:pt x="55" y="7"/>
                  <a:pt x="55" y="7"/>
                </a:cubicBezTo>
                <a:cubicBezTo>
                  <a:pt x="56" y="8"/>
                  <a:pt x="56" y="8"/>
                  <a:pt x="57" y="8"/>
                </a:cubicBezTo>
                <a:cubicBezTo>
                  <a:pt x="59" y="8"/>
                  <a:pt x="60" y="8"/>
                  <a:pt x="61" y="8"/>
                </a:cubicBezTo>
                <a:cubicBezTo>
                  <a:pt x="61" y="8"/>
                  <a:pt x="62" y="7"/>
                  <a:pt x="62" y="7"/>
                </a:cubicBezTo>
                <a:cubicBezTo>
                  <a:pt x="62" y="7"/>
                  <a:pt x="62" y="6"/>
                  <a:pt x="62" y="6"/>
                </a:cubicBezTo>
                <a:close/>
                <a:moveTo>
                  <a:pt x="45" y="19"/>
                </a:moveTo>
                <a:cubicBezTo>
                  <a:pt x="45" y="18"/>
                  <a:pt x="45" y="17"/>
                  <a:pt x="45" y="16"/>
                </a:cubicBezTo>
                <a:cubicBezTo>
                  <a:pt x="45" y="16"/>
                  <a:pt x="44" y="15"/>
                  <a:pt x="43" y="12"/>
                </a:cubicBezTo>
                <a:cubicBezTo>
                  <a:pt x="43" y="12"/>
                  <a:pt x="42" y="12"/>
                  <a:pt x="42" y="12"/>
                </a:cubicBezTo>
                <a:cubicBezTo>
                  <a:pt x="42" y="13"/>
                  <a:pt x="43" y="16"/>
                  <a:pt x="43" y="18"/>
                </a:cubicBezTo>
                <a:cubicBezTo>
                  <a:pt x="43" y="19"/>
                  <a:pt x="43" y="21"/>
                  <a:pt x="44" y="22"/>
                </a:cubicBezTo>
                <a:cubicBezTo>
                  <a:pt x="44" y="23"/>
                  <a:pt x="45" y="25"/>
                  <a:pt x="45" y="25"/>
                </a:cubicBezTo>
                <a:cubicBezTo>
                  <a:pt x="46" y="24"/>
                  <a:pt x="46" y="24"/>
                  <a:pt x="46" y="23"/>
                </a:cubicBezTo>
                <a:cubicBezTo>
                  <a:pt x="45" y="21"/>
                  <a:pt x="45" y="20"/>
                  <a:pt x="45" y="19"/>
                </a:cubicBezTo>
                <a:close/>
                <a:moveTo>
                  <a:pt x="43" y="11"/>
                </a:moveTo>
                <a:cubicBezTo>
                  <a:pt x="44" y="10"/>
                  <a:pt x="44" y="9"/>
                  <a:pt x="42" y="8"/>
                </a:cubicBezTo>
                <a:cubicBezTo>
                  <a:pt x="42" y="8"/>
                  <a:pt x="42" y="9"/>
                  <a:pt x="42" y="10"/>
                </a:cubicBezTo>
                <a:cubicBezTo>
                  <a:pt x="42" y="10"/>
                  <a:pt x="42" y="11"/>
                  <a:pt x="42" y="11"/>
                </a:cubicBezTo>
                <a:cubicBezTo>
                  <a:pt x="42" y="11"/>
                  <a:pt x="42" y="12"/>
                  <a:pt x="43" y="11"/>
                </a:cubicBezTo>
                <a:close/>
                <a:moveTo>
                  <a:pt x="51" y="8"/>
                </a:moveTo>
                <a:cubicBezTo>
                  <a:pt x="51" y="9"/>
                  <a:pt x="51" y="9"/>
                  <a:pt x="51" y="9"/>
                </a:cubicBezTo>
                <a:cubicBezTo>
                  <a:pt x="51" y="10"/>
                  <a:pt x="50" y="10"/>
                  <a:pt x="50" y="10"/>
                </a:cubicBezTo>
                <a:cubicBezTo>
                  <a:pt x="50" y="11"/>
                  <a:pt x="50" y="12"/>
                  <a:pt x="51" y="12"/>
                </a:cubicBezTo>
                <a:cubicBezTo>
                  <a:pt x="52" y="12"/>
                  <a:pt x="52" y="10"/>
                  <a:pt x="52" y="9"/>
                </a:cubicBezTo>
                <a:cubicBezTo>
                  <a:pt x="52" y="8"/>
                  <a:pt x="52" y="7"/>
                  <a:pt x="52" y="7"/>
                </a:cubicBezTo>
                <a:cubicBezTo>
                  <a:pt x="52" y="6"/>
                  <a:pt x="53" y="6"/>
                  <a:pt x="53" y="6"/>
                </a:cubicBezTo>
                <a:cubicBezTo>
                  <a:pt x="53" y="7"/>
                  <a:pt x="53" y="7"/>
                  <a:pt x="54" y="8"/>
                </a:cubicBezTo>
                <a:cubicBezTo>
                  <a:pt x="54" y="9"/>
                  <a:pt x="55" y="10"/>
                  <a:pt x="55" y="10"/>
                </a:cubicBezTo>
                <a:cubicBezTo>
                  <a:pt x="57" y="10"/>
                  <a:pt x="56" y="9"/>
                  <a:pt x="56" y="8"/>
                </a:cubicBezTo>
                <a:cubicBezTo>
                  <a:pt x="56" y="8"/>
                  <a:pt x="56" y="8"/>
                  <a:pt x="56" y="8"/>
                </a:cubicBezTo>
                <a:cubicBezTo>
                  <a:pt x="55" y="8"/>
                  <a:pt x="55" y="8"/>
                  <a:pt x="55" y="8"/>
                </a:cubicBezTo>
                <a:cubicBezTo>
                  <a:pt x="54" y="8"/>
                  <a:pt x="54" y="6"/>
                  <a:pt x="54" y="6"/>
                </a:cubicBezTo>
                <a:cubicBezTo>
                  <a:pt x="54" y="5"/>
                  <a:pt x="54" y="5"/>
                  <a:pt x="55" y="5"/>
                </a:cubicBezTo>
                <a:cubicBezTo>
                  <a:pt x="55" y="4"/>
                  <a:pt x="55" y="4"/>
                  <a:pt x="54" y="4"/>
                </a:cubicBezTo>
                <a:cubicBezTo>
                  <a:pt x="54" y="4"/>
                  <a:pt x="52" y="6"/>
                  <a:pt x="52" y="6"/>
                </a:cubicBezTo>
                <a:cubicBezTo>
                  <a:pt x="51" y="7"/>
                  <a:pt x="51" y="7"/>
                  <a:pt x="51" y="6"/>
                </a:cubicBezTo>
                <a:cubicBezTo>
                  <a:pt x="51" y="6"/>
                  <a:pt x="51" y="5"/>
                  <a:pt x="52" y="3"/>
                </a:cubicBezTo>
                <a:cubicBezTo>
                  <a:pt x="53" y="2"/>
                  <a:pt x="53" y="2"/>
                  <a:pt x="52" y="2"/>
                </a:cubicBezTo>
                <a:cubicBezTo>
                  <a:pt x="52" y="2"/>
                  <a:pt x="52" y="2"/>
                  <a:pt x="51" y="2"/>
                </a:cubicBezTo>
                <a:cubicBezTo>
                  <a:pt x="51" y="2"/>
                  <a:pt x="50" y="2"/>
                  <a:pt x="50" y="2"/>
                </a:cubicBezTo>
                <a:cubicBezTo>
                  <a:pt x="50" y="2"/>
                  <a:pt x="50" y="1"/>
                  <a:pt x="50" y="1"/>
                </a:cubicBezTo>
                <a:cubicBezTo>
                  <a:pt x="50" y="0"/>
                  <a:pt x="49" y="1"/>
                  <a:pt x="48" y="1"/>
                </a:cubicBezTo>
                <a:cubicBezTo>
                  <a:pt x="47" y="2"/>
                  <a:pt x="45" y="6"/>
                  <a:pt x="46" y="6"/>
                </a:cubicBezTo>
                <a:cubicBezTo>
                  <a:pt x="47" y="7"/>
                  <a:pt x="48" y="5"/>
                  <a:pt x="49" y="4"/>
                </a:cubicBezTo>
                <a:cubicBezTo>
                  <a:pt x="49" y="4"/>
                  <a:pt x="50" y="4"/>
                  <a:pt x="50" y="4"/>
                </a:cubicBezTo>
                <a:cubicBezTo>
                  <a:pt x="51" y="4"/>
                  <a:pt x="49" y="6"/>
                  <a:pt x="50" y="8"/>
                </a:cubicBezTo>
                <a:cubicBezTo>
                  <a:pt x="50" y="9"/>
                  <a:pt x="49" y="9"/>
                  <a:pt x="49" y="9"/>
                </a:cubicBezTo>
                <a:cubicBezTo>
                  <a:pt x="49" y="9"/>
                  <a:pt x="48" y="8"/>
                  <a:pt x="47" y="7"/>
                </a:cubicBezTo>
                <a:cubicBezTo>
                  <a:pt x="47" y="7"/>
                  <a:pt x="47" y="9"/>
                  <a:pt x="47" y="9"/>
                </a:cubicBezTo>
                <a:cubicBezTo>
                  <a:pt x="47" y="10"/>
                  <a:pt x="49" y="10"/>
                  <a:pt x="47" y="13"/>
                </a:cubicBezTo>
                <a:cubicBezTo>
                  <a:pt x="46" y="14"/>
                  <a:pt x="46" y="14"/>
                  <a:pt x="46" y="15"/>
                </a:cubicBezTo>
                <a:cubicBezTo>
                  <a:pt x="46" y="16"/>
                  <a:pt x="46" y="17"/>
                  <a:pt x="47" y="17"/>
                </a:cubicBezTo>
                <a:cubicBezTo>
                  <a:pt x="48" y="17"/>
                  <a:pt x="48" y="16"/>
                  <a:pt x="48" y="16"/>
                </a:cubicBezTo>
                <a:cubicBezTo>
                  <a:pt x="49" y="15"/>
                  <a:pt x="49" y="14"/>
                  <a:pt x="49" y="13"/>
                </a:cubicBezTo>
                <a:cubicBezTo>
                  <a:pt x="49" y="12"/>
                  <a:pt x="49" y="11"/>
                  <a:pt x="49" y="10"/>
                </a:cubicBezTo>
                <a:cubicBezTo>
                  <a:pt x="50" y="9"/>
                  <a:pt x="50" y="9"/>
                  <a:pt x="51" y="8"/>
                </a:cubicBezTo>
                <a:close/>
                <a:moveTo>
                  <a:pt x="44" y="7"/>
                </a:moveTo>
                <a:cubicBezTo>
                  <a:pt x="44" y="7"/>
                  <a:pt x="44" y="7"/>
                  <a:pt x="44" y="7"/>
                </a:cubicBezTo>
                <a:cubicBezTo>
                  <a:pt x="43" y="6"/>
                  <a:pt x="43" y="5"/>
                  <a:pt x="42" y="5"/>
                </a:cubicBezTo>
                <a:cubicBezTo>
                  <a:pt x="42" y="5"/>
                  <a:pt x="42" y="5"/>
                  <a:pt x="42" y="6"/>
                </a:cubicBezTo>
                <a:cubicBezTo>
                  <a:pt x="41" y="6"/>
                  <a:pt x="42" y="7"/>
                  <a:pt x="43" y="7"/>
                </a:cubicBezTo>
                <a:cubicBezTo>
                  <a:pt x="43" y="7"/>
                  <a:pt x="43" y="7"/>
                  <a:pt x="44" y="7"/>
                </a:cubicBezTo>
                <a:close/>
                <a:moveTo>
                  <a:pt x="11" y="38"/>
                </a:moveTo>
                <a:cubicBezTo>
                  <a:pt x="10" y="38"/>
                  <a:pt x="9" y="38"/>
                  <a:pt x="9" y="39"/>
                </a:cubicBezTo>
                <a:cubicBezTo>
                  <a:pt x="8" y="39"/>
                  <a:pt x="8" y="40"/>
                  <a:pt x="7" y="41"/>
                </a:cubicBezTo>
                <a:cubicBezTo>
                  <a:pt x="8" y="41"/>
                  <a:pt x="7" y="41"/>
                  <a:pt x="7" y="42"/>
                </a:cubicBezTo>
                <a:cubicBezTo>
                  <a:pt x="8" y="42"/>
                  <a:pt x="8" y="43"/>
                  <a:pt x="9" y="43"/>
                </a:cubicBezTo>
                <a:cubicBezTo>
                  <a:pt x="9" y="43"/>
                  <a:pt x="11" y="43"/>
                  <a:pt x="11" y="42"/>
                </a:cubicBezTo>
                <a:cubicBezTo>
                  <a:pt x="11" y="41"/>
                  <a:pt x="10" y="41"/>
                  <a:pt x="10" y="41"/>
                </a:cubicBezTo>
                <a:cubicBezTo>
                  <a:pt x="10" y="41"/>
                  <a:pt x="10" y="41"/>
                  <a:pt x="10" y="41"/>
                </a:cubicBezTo>
                <a:cubicBezTo>
                  <a:pt x="10" y="41"/>
                  <a:pt x="10" y="41"/>
                  <a:pt x="10" y="41"/>
                </a:cubicBezTo>
                <a:cubicBezTo>
                  <a:pt x="10" y="41"/>
                  <a:pt x="12" y="41"/>
                  <a:pt x="12" y="41"/>
                </a:cubicBezTo>
                <a:cubicBezTo>
                  <a:pt x="12" y="40"/>
                  <a:pt x="13" y="39"/>
                  <a:pt x="12" y="38"/>
                </a:cubicBezTo>
                <a:cubicBezTo>
                  <a:pt x="12" y="38"/>
                  <a:pt x="12" y="38"/>
                  <a:pt x="11" y="38"/>
                </a:cubicBezTo>
                <a:close/>
                <a:moveTo>
                  <a:pt x="8" y="37"/>
                </a:moveTo>
                <a:cubicBezTo>
                  <a:pt x="8" y="36"/>
                  <a:pt x="7" y="36"/>
                  <a:pt x="7" y="36"/>
                </a:cubicBezTo>
                <a:cubicBezTo>
                  <a:pt x="6" y="36"/>
                  <a:pt x="5" y="37"/>
                  <a:pt x="5" y="38"/>
                </a:cubicBezTo>
                <a:cubicBezTo>
                  <a:pt x="5" y="38"/>
                  <a:pt x="6" y="38"/>
                  <a:pt x="6" y="38"/>
                </a:cubicBezTo>
                <a:cubicBezTo>
                  <a:pt x="6" y="38"/>
                  <a:pt x="8" y="38"/>
                  <a:pt x="8" y="37"/>
                </a:cubicBezTo>
                <a:close/>
                <a:moveTo>
                  <a:pt x="15" y="35"/>
                </a:moveTo>
                <a:cubicBezTo>
                  <a:pt x="15" y="34"/>
                  <a:pt x="13" y="32"/>
                  <a:pt x="11" y="31"/>
                </a:cubicBezTo>
                <a:cubicBezTo>
                  <a:pt x="9" y="30"/>
                  <a:pt x="7" y="29"/>
                  <a:pt x="6" y="29"/>
                </a:cubicBezTo>
                <a:cubicBezTo>
                  <a:pt x="5" y="30"/>
                  <a:pt x="5" y="31"/>
                  <a:pt x="5" y="32"/>
                </a:cubicBezTo>
                <a:cubicBezTo>
                  <a:pt x="5" y="32"/>
                  <a:pt x="4" y="33"/>
                  <a:pt x="4" y="33"/>
                </a:cubicBezTo>
                <a:cubicBezTo>
                  <a:pt x="3" y="34"/>
                  <a:pt x="2" y="35"/>
                  <a:pt x="1" y="36"/>
                </a:cubicBezTo>
                <a:cubicBezTo>
                  <a:pt x="1" y="36"/>
                  <a:pt x="0" y="36"/>
                  <a:pt x="0" y="36"/>
                </a:cubicBezTo>
                <a:cubicBezTo>
                  <a:pt x="0" y="37"/>
                  <a:pt x="0" y="37"/>
                  <a:pt x="0" y="38"/>
                </a:cubicBezTo>
                <a:cubicBezTo>
                  <a:pt x="0" y="40"/>
                  <a:pt x="5" y="44"/>
                  <a:pt x="5" y="44"/>
                </a:cubicBezTo>
                <a:cubicBezTo>
                  <a:pt x="5" y="44"/>
                  <a:pt x="7" y="46"/>
                  <a:pt x="7" y="46"/>
                </a:cubicBezTo>
                <a:cubicBezTo>
                  <a:pt x="8" y="47"/>
                  <a:pt x="9" y="49"/>
                  <a:pt x="10" y="49"/>
                </a:cubicBezTo>
                <a:cubicBezTo>
                  <a:pt x="11" y="49"/>
                  <a:pt x="12" y="49"/>
                  <a:pt x="12" y="48"/>
                </a:cubicBezTo>
                <a:cubicBezTo>
                  <a:pt x="11" y="47"/>
                  <a:pt x="9" y="46"/>
                  <a:pt x="8" y="44"/>
                </a:cubicBezTo>
                <a:cubicBezTo>
                  <a:pt x="7" y="43"/>
                  <a:pt x="5" y="42"/>
                  <a:pt x="4" y="40"/>
                </a:cubicBezTo>
                <a:cubicBezTo>
                  <a:pt x="3" y="40"/>
                  <a:pt x="3" y="39"/>
                  <a:pt x="3" y="39"/>
                </a:cubicBezTo>
                <a:cubicBezTo>
                  <a:pt x="3" y="38"/>
                  <a:pt x="3" y="38"/>
                  <a:pt x="3" y="37"/>
                </a:cubicBezTo>
                <a:cubicBezTo>
                  <a:pt x="3" y="37"/>
                  <a:pt x="4" y="37"/>
                  <a:pt x="4" y="36"/>
                </a:cubicBezTo>
                <a:cubicBezTo>
                  <a:pt x="5" y="35"/>
                  <a:pt x="5" y="34"/>
                  <a:pt x="6" y="33"/>
                </a:cubicBezTo>
                <a:cubicBezTo>
                  <a:pt x="6" y="32"/>
                  <a:pt x="7" y="32"/>
                  <a:pt x="7" y="32"/>
                </a:cubicBezTo>
                <a:cubicBezTo>
                  <a:pt x="7" y="32"/>
                  <a:pt x="8" y="32"/>
                  <a:pt x="9" y="32"/>
                </a:cubicBezTo>
                <a:cubicBezTo>
                  <a:pt x="9" y="32"/>
                  <a:pt x="11" y="34"/>
                  <a:pt x="13" y="36"/>
                </a:cubicBezTo>
                <a:cubicBezTo>
                  <a:pt x="15" y="37"/>
                  <a:pt x="15" y="37"/>
                  <a:pt x="16" y="39"/>
                </a:cubicBezTo>
                <a:cubicBezTo>
                  <a:pt x="16" y="39"/>
                  <a:pt x="15" y="39"/>
                  <a:pt x="15" y="39"/>
                </a:cubicBezTo>
                <a:cubicBezTo>
                  <a:pt x="15" y="40"/>
                  <a:pt x="15" y="41"/>
                  <a:pt x="16" y="41"/>
                </a:cubicBezTo>
                <a:cubicBezTo>
                  <a:pt x="17" y="41"/>
                  <a:pt x="17" y="42"/>
                  <a:pt x="17" y="42"/>
                </a:cubicBezTo>
                <a:cubicBezTo>
                  <a:pt x="18" y="41"/>
                  <a:pt x="18" y="41"/>
                  <a:pt x="17" y="40"/>
                </a:cubicBezTo>
                <a:cubicBezTo>
                  <a:pt x="17" y="39"/>
                  <a:pt x="17" y="38"/>
                  <a:pt x="15" y="35"/>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39">
            <a:extLst>
              <a:ext uri="{FF2B5EF4-FFF2-40B4-BE49-F238E27FC236}">
                <a16:creationId xmlns:a16="http://schemas.microsoft.com/office/drawing/2014/main" id="{A4F589D9-742A-4F1B-ABC6-3955B66254E0}"/>
              </a:ext>
            </a:extLst>
          </p:cNvPr>
          <p:cNvSpPr>
            <a:spLocks noEditPoints="1"/>
          </p:cNvSpPr>
          <p:nvPr/>
        </p:nvSpPr>
        <p:spPr bwMode="auto">
          <a:xfrm>
            <a:off x="-1056082" y="-58403"/>
            <a:ext cx="589501" cy="569690"/>
          </a:xfrm>
          <a:custGeom>
            <a:avLst/>
            <a:gdLst>
              <a:gd name="T0" fmla="*/ 98 w 113"/>
              <a:gd name="T1" fmla="*/ 39 h 108"/>
              <a:gd name="T2" fmla="*/ 100 w 113"/>
              <a:gd name="T3" fmla="*/ 79 h 108"/>
              <a:gd name="T4" fmla="*/ 103 w 113"/>
              <a:gd name="T5" fmla="*/ 66 h 108"/>
              <a:gd name="T6" fmla="*/ 78 w 113"/>
              <a:gd name="T7" fmla="*/ 89 h 108"/>
              <a:gd name="T8" fmla="*/ 84 w 113"/>
              <a:gd name="T9" fmla="*/ 71 h 108"/>
              <a:gd name="T10" fmla="*/ 78 w 113"/>
              <a:gd name="T11" fmla="*/ 79 h 108"/>
              <a:gd name="T12" fmla="*/ 80 w 113"/>
              <a:gd name="T13" fmla="*/ 74 h 108"/>
              <a:gd name="T14" fmla="*/ 73 w 113"/>
              <a:gd name="T15" fmla="*/ 94 h 108"/>
              <a:gd name="T16" fmla="*/ 78 w 113"/>
              <a:gd name="T17" fmla="*/ 83 h 108"/>
              <a:gd name="T18" fmla="*/ 76 w 113"/>
              <a:gd name="T19" fmla="*/ 47 h 108"/>
              <a:gd name="T20" fmla="*/ 83 w 113"/>
              <a:gd name="T21" fmla="*/ 65 h 108"/>
              <a:gd name="T22" fmla="*/ 85 w 113"/>
              <a:gd name="T23" fmla="*/ 34 h 108"/>
              <a:gd name="T24" fmla="*/ 83 w 113"/>
              <a:gd name="T25" fmla="*/ 47 h 108"/>
              <a:gd name="T26" fmla="*/ 64 w 113"/>
              <a:gd name="T27" fmla="*/ 95 h 108"/>
              <a:gd name="T28" fmla="*/ 51 w 113"/>
              <a:gd name="T29" fmla="*/ 94 h 108"/>
              <a:gd name="T30" fmla="*/ 57 w 113"/>
              <a:gd name="T31" fmla="*/ 75 h 108"/>
              <a:gd name="T32" fmla="*/ 51 w 113"/>
              <a:gd name="T33" fmla="*/ 94 h 108"/>
              <a:gd name="T34" fmla="*/ 51 w 113"/>
              <a:gd name="T35" fmla="*/ 80 h 108"/>
              <a:gd name="T36" fmla="*/ 44 w 113"/>
              <a:gd name="T37" fmla="*/ 89 h 108"/>
              <a:gd name="T38" fmla="*/ 49 w 113"/>
              <a:gd name="T39" fmla="*/ 88 h 108"/>
              <a:gd name="T40" fmla="*/ 38 w 113"/>
              <a:gd name="T41" fmla="*/ 85 h 108"/>
              <a:gd name="T42" fmla="*/ 30 w 113"/>
              <a:gd name="T43" fmla="*/ 88 h 108"/>
              <a:gd name="T44" fmla="*/ 28 w 113"/>
              <a:gd name="T45" fmla="*/ 74 h 108"/>
              <a:gd name="T46" fmla="*/ 23 w 113"/>
              <a:gd name="T47" fmla="*/ 80 h 108"/>
              <a:gd name="T48" fmla="*/ 20 w 113"/>
              <a:gd name="T49" fmla="*/ 77 h 108"/>
              <a:gd name="T50" fmla="*/ 21 w 113"/>
              <a:gd name="T51" fmla="*/ 46 h 108"/>
              <a:gd name="T52" fmla="*/ 31 w 113"/>
              <a:gd name="T53" fmla="*/ 56 h 108"/>
              <a:gd name="T54" fmla="*/ 26 w 113"/>
              <a:gd name="T55" fmla="*/ 39 h 108"/>
              <a:gd name="T56" fmla="*/ 32 w 113"/>
              <a:gd name="T57" fmla="*/ 49 h 108"/>
              <a:gd name="T58" fmla="*/ 45 w 113"/>
              <a:gd name="T59" fmla="*/ 47 h 108"/>
              <a:gd name="T60" fmla="*/ 57 w 113"/>
              <a:gd name="T61" fmla="*/ 56 h 108"/>
              <a:gd name="T62" fmla="*/ 51 w 113"/>
              <a:gd name="T63" fmla="*/ 36 h 108"/>
              <a:gd name="T64" fmla="*/ 53 w 113"/>
              <a:gd name="T65" fmla="*/ 47 h 108"/>
              <a:gd name="T66" fmla="*/ 83 w 113"/>
              <a:gd name="T67" fmla="*/ 0 h 108"/>
              <a:gd name="T68" fmla="*/ 96 w 113"/>
              <a:gd name="T69" fmla="*/ 38 h 108"/>
              <a:gd name="T70" fmla="*/ 88 w 113"/>
              <a:gd name="T71" fmla="*/ 51 h 108"/>
              <a:gd name="T72" fmla="*/ 90 w 113"/>
              <a:gd name="T73" fmla="*/ 29 h 108"/>
              <a:gd name="T74" fmla="*/ 78 w 113"/>
              <a:gd name="T75" fmla="*/ 28 h 108"/>
              <a:gd name="T76" fmla="*/ 66 w 113"/>
              <a:gd name="T77" fmla="*/ 56 h 108"/>
              <a:gd name="T78" fmla="*/ 64 w 113"/>
              <a:gd name="T79" fmla="*/ 75 h 108"/>
              <a:gd name="T80" fmla="*/ 60 w 113"/>
              <a:gd name="T81" fmla="*/ 52 h 108"/>
              <a:gd name="T82" fmla="*/ 66 w 113"/>
              <a:gd name="T83" fmla="*/ 32 h 108"/>
              <a:gd name="T84" fmla="*/ 54 w 113"/>
              <a:gd name="T85" fmla="*/ 29 h 108"/>
              <a:gd name="T86" fmla="*/ 51 w 113"/>
              <a:gd name="T87" fmla="*/ 31 h 108"/>
              <a:gd name="T88" fmla="*/ 41 w 113"/>
              <a:gd name="T89" fmla="*/ 79 h 108"/>
              <a:gd name="T90" fmla="*/ 29 w 113"/>
              <a:gd name="T91" fmla="*/ 70 h 108"/>
              <a:gd name="T92" fmla="*/ 36 w 113"/>
              <a:gd name="T93" fmla="*/ 49 h 108"/>
              <a:gd name="T94" fmla="*/ 39 w 113"/>
              <a:gd name="T95" fmla="*/ 36 h 108"/>
              <a:gd name="T96" fmla="*/ 35 w 113"/>
              <a:gd name="T97" fmla="*/ 32 h 108"/>
              <a:gd name="T98" fmla="*/ 16 w 113"/>
              <a:gd name="T99" fmla="*/ 45 h 108"/>
              <a:gd name="T100" fmla="*/ 23 w 113"/>
              <a:gd name="T101" fmla="*/ 74 h 108"/>
              <a:gd name="T102" fmla="*/ 11 w 113"/>
              <a:gd name="T103" fmla="*/ 51 h 108"/>
              <a:gd name="T104" fmla="*/ 21 w 113"/>
              <a:gd name="T105" fmla="*/ 29 h 108"/>
              <a:gd name="T106" fmla="*/ 17 w 113"/>
              <a:gd name="T107" fmla="*/ 17 h 108"/>
              <a:gd name="T108" fmla="*/ 3 w 113"/>
              <a:gd name="T109" fmla="*/ 32 h 108"/>
              <a:gd name="T110" fmla="*/ 19 w 113"/>
              <a:gd name="T111" fmla="*/ 98 h 108"/>
              <a:gd name="T112" fmla="*/ 44 w 113"/>
              <a:gd name="T113" fmla="*/ 104 h 108"/>
              <a:gd name="T114" fmla="*/ 47 w 113"/>
              <a:gd name="T115" fmla="*/ 103 h 108"/>
              <a:gd name="T116" fmla="*/ 73 w 113"/>
              <a:gd name="T117" fmla="*/ 107 h 108"/>
              <a:gd name="T118" fmla="*/ 108 w 113"/>
              <a:gd name="T119" fmla="*/ 71 h 108"/>
              <a:gd name="T120" fmla="*/ 107 w 113"/>
              <a:gd name="T121"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 h="108">
                <a:moveTo>
                  <a:pt x="104" y="33"/>
                </a:moveTo>
                <a:cubicBezTo>
                  <a:pt x="104" y="35"/>
                  <a:pt x="103" y="36"/>
                  <a:pt x="102" y="37"/>
                </a:cubicBezTo>
                <a:cubicBezTo>
                  <a:pt x="99" y="39"/>
                  <a:pt x="100" y="40"/>
                  <a:pt x="99" y="41"/>
                </a:cubicBezTo>
                <a:cubicBezTo>
                  <a:pt x="99" y="41"/>
                  <a:pt x="99" y="41"/>
                  <a:pt x="99" y="41"/>
                </a:cubicBezTo>
                <a:cubicBezTo>
                  <a:pt x="98" y="41"/>
                  <a:pt x="98" y="40"/>
                  <a:pt x="98" y="39"/>
                </a:cubicBezTo>
                <a:cubicBezTo>
                  <a:pt x="98" y="38"/>
                  <a:pt x="99" y="37"/>
                  <a:pt x="99" y="36"/>
                </a:cubicBezTo>
                <a:cubicBezTo>
                  <a:pt x="100" y="34"/>
                  <a:pt x="101" y="33"/>
                  <a:pt x="102" y="32"/>
                </a:cubicBezTo>
                <a:cubicBezTo>
                  <a:pt x="104" y="31"/>
                  <a:pt x="104" y="32"/>
                  <a:pt x="104" y="33"/>
                </a:cubicBezTo>
                <a:moveTo>
                  <a:pt x="103" y="66"/>
                </a:moveTo>
                <a:cubicBezTo>
                  <a:pt x="103" y="72"/>
                  <a:pt x="103" y="75"/>
                  <a:pt x="100" y="79"/>
                </a:cubicBezTo>
                <a:cubicBezTo>
                  <a:pt x="99" y="81"/>
                  <a:pt x="98" y="82"/>
                  <a:pt x="97" y="84"/>
                </a:cubicBezTo>
                <a:cubicBezTo>
                  <a:pt x="94" y="86"/>
                  <a:pt x="95" y="84"/>
                  <a:pt x="96" y="82"/>
                </a:cubicBezTo>
                <a:cubicBezTo>
                  <a:pt x="100" y="77"/>
                  <a:pt x="100" y="70"/>
                  <a:pt x="100" y="64"/>
                </a:cubicBezTo>
                <a:cubicBezTo>
                  <a:pt x="100" y="59"/>
                  <a:pt x="100" y="53"/>
                  <a:pt x="100" y="54"/>
                </a:cubicBezTo>
                <a:cubicBezTo>
                  <a:pt x="101" y="55"/>
                  <a:pt x="103" y="62"/>
                  <a:pt x="103" y="66"/>
                </a:cubicBezTo>
                <a:close/>
                <a:moveTo>
                  <a:pt x="91" y="85"/>
                </a:moveTo>
                <a:cubicBezTo>
                  <a:pt x="90" y="86"/>
                  <a:pt x="88" y="88"/>
                  <a:pt x="85" y="89"/>
                </a:cubicBezTo>
                <a:cubicBezTo>
                  <a:pt x="84" y="90"/>
                  <a:pt x="81" y="91"/>
                  <a:pt x="79" y="92"/>
                </a:cubicBezTo>
                <a:cubicBezTo>
                  <a:pt x="79" y="92"/>
                  <a:pt x="79" y="92"/>
                  <a:pt x="79" y="91"/>
                </a:cubicBezTo>
                <a:cubicBezTo>
                  <a:pt x="78" y="91"/>
                  <a:pt x="78" y="91"/>
                  <a:pt x="78" y="89"/>
                </a:cubicBezTo>
                <a:cubicBezTo>
                  <a:pt x="78" y="88"/>
                  <a:pt x="79" y="87"/>
                  <a:pt x="79" y="86"/>
                </a:cubicBezTo>
                <a:cubicBezTo>
                  <a:pt x="79" y="85"/>
                  <a:pt x="79" y="85"/>
                  <a:pt x="79" y="84"/>
                </a:cubicBezTo>
                <a:cubicBezTo>
                  <a:pt x="80" y="83"/>
                  <a:pt x="80" y="81"/>
                  <a:pt x="81" y="80"/>
                </a:cubicBezTo>
                <a:cubicBezTo>
                  <a:pt x="81" y="78"/>
                  <a:pt x="82" y="74"/>
                  <a:pt x="83" y="72"/>
                </a:cubicBezTo>
                <a:cubicBezTo>
                  <a:pt x="83" y="72"/>
                  <a:pt x="83" y="71"/>
                  <a:pt x="84" y="71"/>
                </a:cubicBezTo>
                <a:cubicBezTo>
                  <a:pt x="84" y="71"/>
                  <a:pt x="85" y="70"/>
                  <a:pt x="85" y="70"/>
                </a:cubicBezTo>
                <a:cubicBezTo>
                  <a:pt x="87" y="70"/>
                  <a:pt x="89" y="69"/>
                  <a:pt x="90" y="69"/>
                </a:cubicBezTo>
                <a:cubicBezTo>
                  <a:pt x="92" y="69"/>
                  <a:pt x="94" y="76"/>
                  <a:pt x="94" y="78"/>
                </a:cubicBezTo>
                <a:cubicBezTo>
                  <a:pt x="94" y="79"/>
                  <a:pt x="92" y="83"/>
                  <a:pt x="91" y="85"/>
                </a:cubicBezTo>
                <a:close/>
                <a:moveTo>
                  <a:pt x="78" y="79"/>
                </a:moveTo>
                <a:cubicBezTo>
                  <a:pt x="77" y="79"/>
                  <a:pt x="76" y="78"/>
                  <a:pt x="75" y="76"/>
                </a:cubicBezTo>
                <a:cubicBezTo>
                  <a:pt x="75" y="75"/>
                  <a:pt x="74" y="73"/>
                  <a:pt x="76" y="72"/>
                </a:cubicBezTo>
                <a:cubicBezTo>
                  <a:pt x="76" y="71"/>
                  <a:pt x="77" y="71"/>
                  <a:pt x="78" y="71"/>
                </a:cubicBezTo>
                <a:cubicBezTo>
                  <a:pt x="78" y="70"/>
                  <a:pt x="79" y="71"/>
                  <a:pt x="79" y="71"/>
                </a:cubicBezTo>
                <a:cubicBezTo>
                  <a:pt x="80" y="71"/>
                  <a:pt x="81" y="72"/>
                  <a:pt x="80" y="74"/>
                </a:cubicBezTo>
                <a:cubicBezTo>
                  <a:pt x="80" y="75"/>
                  <a:pt x="80" y="76"/>
                  <a:pt x="79" y="77"/>
                </a:cubicBezTo>
                <a:cubicBezTo>
                  <a:pt x="79" y="78"/>
                  <a:pt x="78" y="79"/>
                  <a:pt x="78" y="79"/>
                </a:cubicBezTo>
                <a:close/>
                <a:moveTo>
                  <a:pt x="77" y="86"/>
                </a:moveTo>
                <a:cubicBezTo>
                  <a:pt x="76" y="88"/>
                  <a:pt x="76" y="94"/>
                  <a:pt x="74" y="94"/>
                </a:cubicBezTo>
                <a:cubicBezTo>
                  <a:pt x="74" y="94"/>
                  <a:pt x="73" y="94"/>
                  <a:pt x="73" y="94"/>
                </a:cubicBezTo>
                <a:cubicBezTo>
                  <a:pt x="71" y="93"/>
                  <a:pt x="69" y="93"/>
                  <a:pt x="69" y="91"/>
                </a:cubicBezTo>
                <a:cubicBezTo>
                  <a:pt x="69" y="90"/>
                  <a:pt x="69" y="88"/>
                  <a:pt x="71" y="87"/>
                </a:cubicBezTo>
                <a:cubicBezTo>
                  <a:pt x="72" y="86"/>
                  <a:pt x="73" y="86"/>
                  <a:pt x="74" y="85"/>
                </a:cubicBezTo>
                <a:cubicBezTo>
                  <a:pt x="74" y="84"/>
                  <a:pt x="75" y="84"/>
                  <a:pt x="76" y="83"/>
                </a:cubicBezTo>
                <a:cubicBezTo>
                  <a:pt x="76" y="83"/>
                  <a:pt x="77" y="83"/>
                  <a:pt x="78" y="83"/>
                </a:cubicBezTo>
                <a:cubicBezTo>
                  <a:pt x="78" y="84"/>
                  <a:pt x="78" y="84"/>
                  <a:pt x="78" y="84"/>
                </a:cubicBezTo>
                <a:cubicBezTo>
                  <a:pt x="78" y="85"/>
                  <a:pt x="77" y="85"/>
                  <a:pt x="77" y="86"/>
                </a:cubicBezTo>
                <a:close/>
                <a:moveTo>
                  <a:pt x="73" y="59"/>
                </a:moveTo>
                <a:cubicBezTo>
                  <a:pt x="73" y="57"/>
                  <a:pt x="73" y="55"/>
                  <a:pt x="74" y="53"/>
                </a:cubicBezTo>
                <a:cubicBezTo>
                  <a:pt x="75" y="50"/>
                  <a:pt x="75" y="48"/>
                  <a:pt x="76" y="47"/>
                </a:cubicBezTo>
                <a:cubicBezTo>
                  <a:pt x="76" y="46"/>
                  <a:pt x="77" y="47"/>
                  <a:pt x="78" y="48"/>
                </a:cubicBezTo>
                <a:cubicBezTo>
                  <a:pt x="79" y="49"/>
                  <a:pt x="83" y="51"/>
                  <a:pt x="84" y="51"/>
                </a:cubicBezTo>
                <a:cubicBezTo>
                  <a:pt x="84" y="51"/>
                  <a:pt x="85" y="51"/>
                  <a:pt x="85" y="51"/>
                </a:cubicBezTo>
                <a:cubicBezTo>
                  <a:pt x="85" y="53"/>
                  <a:pt x="84" y="56"/>
                  <a:pt x="84" y="58"/>
                </a:cubicBezTo>
                <a:cubicBezTo>
                  <a:pt x="83" y="60"/>
                  <a:pt x="83" y="63"/>
                  <a:pt x="83" y="65"/>
                </a:cubicBezTo>
                <a:cubicBezTo>
                  <a:pt x="82" y="66"/>
                  <a:pt x="82" y="66"/>
                  <a:pt x="82" y="67"/>
                </a:cubicBezTo>
                <a:cubicBezTo>
                  <a:pt x="81" y="67"/>
                  <a:pt x="79" y="67"/>
                  <a:pt x="78" y="67"/>
                </a:cubicBezTo>
                <a:cubicBezTo>
                  <a:pt x="73" y="66"/>
                  <a:pt x="72" y="62"/>
                  <a:pt x="73" y="59"/>
                </a:cubicBezTo>
                <a:close/>
                <a:moveTo>
                  <a:pt x="82" y="37"/>
                </a:moveTo>
                <a:cubicBezTo>
                  <a:pt x="83" y="36"/>
                  <a:pt x="84" y="35"/>
                  <a:pt x="85" y="34"/>
                </a:cubicBezTo>
                <a:cubicBezTo>
                  <a:pt x="86" y="33"/>
                  <a:pt x="87" y="32"/>
                  <a:pt x="88" y="31"/>
                </a:cubicBezTo>
                <a:cubicBezTo>
                  <a:pt x="90" y="30"/>
                  <a:pt x="91" y="32"/>
                  <a:pt x="90" y="34"/>
                </a:cubicBezTo>
                <a:cubicBezTo>
                  <a:pt x="90" y="35"/>
                  <a:pt x="88" y="40"/>
                  <a:pt x="88" y="42"/>
                </a:cubicBezTo>
                <a:cubicBezTo>
                  <a:pt x="87" y="44"/>
                  <a:pt x="87" y="47"/>
                  <a:pt x="86" y="48"/>
                </a:cubicBezTo>
                <a:cubicBezTo>
                  <a:pt x="85" y="48"/>
                  <a:pt x="83" y="48"/>
                  <a:pt x="83" y="47"/>
                </a:cubicBezTo>
                <a:cubicBezTo>
                  <a:pt x="81" y="47"/>
                  <a:pt x="80" y="45"/>
                  <a:pt x="80" y="43"/>
                </a:cubicBezTo>
                <a:cubicBezTo>
                  <a:pt x="80" y="39"/>
                  <a:pt x="80" y="39"/>
                  <a:pt x="82" y="37"/>
                </a:cubicBezTo>
                <a:close/>
                <a:moveTo>
                  <a:pt x="67" y="93"/>
                </a:moveTo>
                <a:cubicBezTo>
                  <a:pt x="66" y="94"/>
                  <a:pt x="66" y="94"/>
                  <a:pt x="65" y="95"/>
                </a:cubicBezTo>
                <a:cubicBezTo>
                  <a:pt x="65" y="95"/>
                  <a:pt x="65" y="95"/>
                  <a:pt x="64" y="95"/>
                </a:cubicBezTo>
                <a:cubicBezTo>
                  <a:pt x="63" y="95"/>
                  <a:pt x="62" y="95"/>
                  <a:pt x="63" y="94"/>
                </a:cubicBezTo>
                <a:cubicBezTo>
                  <a:pt x="63" y="93"/>
                  <a:pt x="64" y="93"/>
                  <a:pt x="64" y="92"/>
                </a:cubicBezTo>
                <a:cubicBezTo>
                  <a:pt x="65" y="92"/>
                  <a:pt x="65" y="92"/>
                  <a:pt x="66" y="92"/>
                </a:cubicBezTo>
                <a:cubicBezTo>
                  <a:pt x="66" y="92"/>
                  <a:pt x="67" y="92"/>
                  <a:pt x="67" y="93"/>
                </a:cubicBezTo>
                <a:close/>
                <a:moveTo>
                  <a:pt x="51" y="94"/>
                </a:moveTo>
                <a:cubicBezTo>
                  <a:pt x="50" y="92"/>
                  <a:pt x="50" y="90"/>
                  <a:pt x="51" y="88"/>
                </a:cubicBezTo>
                <a:cubicBezTo>
                  <a:pt x="52" y="87"/>
                  <a:pt x="52" y="86"/>
                  <a:pt x="52" y="85"/>
                </a:cubicBezTo>
                <a:cubicBezTo>
                  <a:pt x="53" y="82"/>
                  <a:pt x="53" y="82"/>
                  <a:pt x="54" y="79"/>
                </a:cubicBezTo>
                <a:cubicBezTo>
                  <a:pt x="54" y="76"/>
                  <a:pt x="55" y="75"/>
                  <a:pt x="56" y="75"/>
                </a:cubicBezTo>
                <a:cubicBezTo>
                  <a:pt x="56" y="74"/>
                  <a:pt x="57" y="74"/>
                  <a:pt x="57" y="75"/>
                </a:cubicBezTo>
                <a:cubicBezTo>
                  <a:pt x="58" y="75"/>
                  <a:pt x="58" y="76"/>
                  <a:pt x="59" y="76"/>
                </a:cubicBezTo>
                <a:cubicBezTo>
                  <a:pt x="61" y="77"/>
                  <a:pt x="62" y="77"/>
                  <a:pt x="62" y="81"/>
                </a:cubicBezTo>
                <a:cubicBezTo>
                  <a:pt x="62" y="84"/>
                  <a:pt x="64" y="86"/>
                  <a:pt x="65" y="87"/>
                </a:cubicBezTo>
                <a:cubicBezTo>
                  <a:pt x="65" y="89"/>
                  <a:pt x="61" y="93"/>
                  <a:pt x="59" y="93"/>
                </a:cubicBezTo>
                <a:cubicBezTo>
                  <a:pt x="57" y="94"/>
                  <a:pt x="52" y="96"/>
                  <a:pt x="51" y="94"/>
                </a:cubicBezTo>
                <a:close/>
                <a:moveTo>
                  <a:pt x="50" y="72"/>
                </a:moveTo>
                <a:cubicBezTo>
                  <a:pt x="50" y="71"/>
                  <a:pt x="52" y="73"/>
                  <a:pt x="52" y="73"/>
                </a:cubicBezTo>
                <a:cubicBezTo>
                  <a:pt x="53" y="74"/>
                  <a:pt x="53" y="74"/>
                  <a:pt x="53" y="76"/>
                </a:cubicBezTo>
                <a:cubicBezTo>
                  <a:pt x="52" y="77"/>
                  <a:pt x="52" y="80"/>
                  <a:pt x="51" y="80"/>
                </a:cubicBezTo>
                <a:cubicBezTo>
                  <a:pt x="51" y="80"/>
                  <a:pt x="51" y="80"/>
                  <a:pt x="51" y="80"/>
                </a:cubicBezTo>
                <a:cubicBezTo>
                  <a:pt x="50" y="80"/>
                  <a:pt x="50" y="77"/>
                  <a:pt x="50" y="76"/>
                </a:cubicBezTo>
                <a:cubicBezTo>
                  <a:pt x="50" y="74"/>
                  <a:pt x="49" y="74"/>
                  <a:pt x="50" y="72"/>
                </a:cubicBezTo>
                <a:close/>
                <a:moveTo>
                  <a:pt x="49" y="88"/>
                </a:moveTo>
                <a:cubicBezTo>
                  <a:pt x="48" y="91"/>
                  <a:pt x="47" y="93"/>
                  <a:pt x="46" y="93"/>
                </a:cubicBezTo>
                <a:cubicBezTo>
                  <a:pt x="45" y="93"/>
                  <a:pt x="44" y="90"/>
                  <a:pt x="44" y="89"/>
                </a:cubicBezTo>
                <a:cubicBezTo>
                  <a:pt x="43" y="87"/>
                  <a:pt x="42" y="86"/>
                  <a:pt x="42" y="84"/>
                </a:cubicBezTo>
                <a:cubicBezTo>
                  <a:pt x="41" y="83"/>
                  <a:pt x="41" y="83"/>
                  <a:pt x="42" y="82"/>
                </a:cubicBezTo>
                <a:cubicBezTo>
                  <a:pt x="42" y="81"/>
                  <a:pt x="42" y="81"/>
                  <a:pt x="44" y="82"/>
                </a:cubicBezTo>
                <a:cubicBezTo>
                  <a:pt x="46" y="83"/>
                  <a:pt x="47" y="84"/>
                  <a:pt x="48" y="84"/>
                </a:cubicBezTo>
                <a:cubicBezTo>
                  <a:pt x="49" y="85"/>
                  <a:pt x="49" y="86"/>
                  <a:pt x="49" y="88"/>
                </a:cubicBezTo>
                <a:close/>
                <a:moveTo>
                  <a:pt x="41" y="93"/>
                </a:moveTo>
                <a:cubicBezTo>
                  <a:pt x="41" y="93"/>
                  <a:pt x="37" y="93"/>
                  <a:pt x="35" y="92"/>
                </a:cubicBezTo>
                <a:cubicBezTo>
                  <a:pt x="34" y="92"/>
                  <a:pt x="34" y="92"/>
                  <a:pt x="34" y="90"/>
                </a:cubicBezTo>
                <a:cubicBezTo>
                  <a:pt x="34" y="89"/>
                  <a:pt x="35" y="89"/>
                  <a:pt x="35" y="88"/>
                </a:cubicBezTo>
                <a:cubicBezTo>
                  <a:pt x="36" y="87"/>
                  <a:pt x="37" y="86"/>
                  <a:pt x="38" y="85"/>
                </a:cubicBezTo>
                <a:cubicBezTo>
                  <a:pt x="38" y="85"/>
                  <a:pt x="38" y="85"/>
                  <a:pt x="38" y="85"/>
                </a:cubicBezTo>
                <a:cubicBezTo>
                  <a:pt x="39" y="85"/>
                  <a:pt x="41" y="91"/>
                  <a:pt x="41" y="91"/>
                </a:cubicBezTo>
                <a:cubicBezTo>
                  <a:pt x="42" y="92"/>
                  <a:pt x="42" y="92"/>
                  <a:pt x="41" y="93"/>
                </a:cubicBezTo>
                <a:close/>
                <a:moveTo>
                  <a:pt x="31" y="88"/>
                </a:moveTo>
                <a:cubicBezTo>
                  <a:pt x="31" y="88"/>
                  <a:pt x="30" y="88"/>
                  <a:pt x="30" y="88"/>
                </a:cubicBezTo>
                <a:cubicBezTo>
                  <a:pt x="28" y="89"/>
                  <a:pt x="28" y="88"/>
                  <a:pt x="27" y="87"/>
                </a:cubicBezTo>
                <a:cubicBezTo>
                  <a:pt x="26" y="86"/>
                  <a:pt x="24" y="87"/>
                  <a:pt x="24" y="85"/>
                </a:cubicBezTo>
                <a:cubicBezTo>
                  <a:pt x="25" y="85"/>
                  <a:pt x="25" y="82"/>
                  <a:pt x="26" y="79"/>
                </a:cubicBezTo>
                <a:cubicBezTo>
                  <a:pt x="27" y="78"/>
                  <a:pt x="29" y="80"/>
                  <a:pt x="30" y="78"/>
                </a:cubicBezTo>
                <a:cubicBezTo>
                  <a:pt x="30" y="77"/>
                  <a:pt x="28" y="74"/>
                  <a:pt x="28" y="74"/>
                </a:cubicBezTo>
                <a:cubicBezTo>
                  <a:pt x="28" y="73"/>
                  <a:pt x="30" y="73"/>
                  <a:pt x="31" y="73"/>
                </a:cubicBezTo>
                <a:cubicBezTo>
                  <a:pt x="33" y="73"/>
                  <a:pt x="34" y="73"/>
                  <a:pt x="36" y="76"/>
                </a:cubicBezTo>
                <a:cubicBezTo>
                  <a:pt x="36" y="77"/>
                  <a:pt x="37" y="80"/>
                  <a:pt x="37" y="81"/>
                </a:cubicBezTo>
                <a:cubicBezTo>
                  <a:pt x="36" y="83"/>
                  <a:pt x="33" y="87"/>
                  <a:pt x="31" y="88"/>
                </a:cubicBezTo>
                <a:close/>
                <a:moveTo>
                  <a:pt x="23" y="80"/>
                </a:moveTo>
                <a:cubicBezTo>
                  <a:pt x="23" y="82"/>
                  <a:pt x="22" y="84"/>
                  <a:pt x="22" y="83"/>
                </a:cubicBezTo>
                <a:cubicBezTo>
                  <a:pt x="21" y="83"/>
                  <a:pt x="21" y="83"/>
                  <a:pt x="20" y="83"/>
                </a:cubicBezTo>
                <a:cubicBezTo>
                  <a:pt x="19" y="82"/>
                  <a:pt x="18" y="81"/>
                  <a:pt x="17" y="79"/>
                </a:cubicBezTo>
                <a:cubicBezTo>
                  <a:pt x="17" y="78"/>
                  <a:pt x="16" y="77"/>
                  <a:pt x="18" y="77"/>
                </a:cubicBezTo>
                <a:cubicBezTo>
                  <a:pt x="18" y="77"/>
                  <a:pt x="20" y="77"/>
                  <a:pt x="20" y="77"/>
                </a:cubicBezTo>
                <a:cubicBezTo>
                  <a:pt x="22" y="77"/>
                  <a:pt x="24" y="77"/>
                  <a:pt x="24" y="77"/>
                </a:cubicBezTo>
                <a:cubicBezTo>
                  <a:pt x="25" y="78"/>
                  <a:pt x="24" y="79"/>
                  <a:pt x="23" y="80"/>
                </a:cubicBezTo>
                <a:close/>
                <a:moveTo>
                  <a:pt x="18" y="53"/>
                </a:moveTo>
                <a:cubicBezTo>
                  <a:pt x="19" y="50"/>
                  <a:pt x="19" y="48"/>
                  <a:pt x="19" y="47"/>
                </a:cubicBezTo>
                <a:cubicBezTo>
                  <a:pt x="20" y="47"/>
                  <a:pt x="20" y="47"/>
                  <a:pt x="21" y="46"/>
                </a:cubicBezTo>
                <a:cubicBezTo>
                  <a:pt x="22" y="46"/>
                  <a:pt x="23" y="46"/>
                  <a:pt x="23" y="47"/>
                </a:cubicBezTo>
                <a:cubicBezTo>
                  <a:pt x="26" y="50"/>
                  <a:pt x="26" y="51"/>
                  <a:pt x="28" y="51"/>
                </a:cubicBezTo>
                <a:cubicBezTo>
                  <a:pt x="29" y="52"/>
                  <a:pt x="30" y="52"/>
                  <a:pt x="31" y="52"/>
                </a:cubicBezTo>
                <a:cubicBezTo>
                  <a:pt x="32" y="52"/>
                  <a:pt x="32" y="52"/>
                  <a:pt x="32" y="52"/>
                </a:cubicBezTo>
                <a:cubicBezTo>
                  <a:pt x="32" y="52"/>
                  <a:pt x="31" y="54"/>
                  <a:pt x="31" y="56"/>
                </a:cubicBezTo>
                <a:cubicBezTo>
                  <a:pt x="31" y="57"/>
                  <a:pt x="30" y="59"/>
                  <a:pt x="29" y="61"/>
                </a:cubicBezTo>
                <a:cubicBezTo>
                  <a:pt x="28" y="64"/>
                  <a:pt x="28" y="69"/>
                  <a:pt x="27" y="69"/>
                </a:cubicBezTo>
                <a:cubicBezTo>
                  <a:pt x="26" y="69"/>
                  <a:pt x="23" y="68"/>
                  <a:pt x="21" y="64"/>
                </a:cubicBezTo>
                <a:cubicBezTo>
                  <a:pt x="18" y="61"/>
                  <a:pt x="18" y="57"/>
                  <a:pt x="18" y="53"/>
                </a:cubicBezTo>
                <a:close/>
                <a:moveTo>
                  <a:pt x="26" y="39"/>
                </a:moveTo>
                <a:cubicBezTo>
                  <a:pt x="27" y="36"/>
                  <a:pt x="32" y="34"/>
                  <a:pt x="35" y="34"/>
                </a:cubicBezTo>
                <a:cubicBezTo>
                  <a:pt x="37" y="34"/>
                  <a:pt x="37" y="34"/>
                  <a:pt x="37" y="34"/>
                </a:cubicBezTo>
                <a:cubicBezTo>
                  <a:pt x="37" y="36"/>
                  <a:pt x="36" y="39"/>
                  <a:pt x="35" y="41"/>
                </a:cubicBezTo>
                <a:cubicBezTo>
                  <a:pt x="35" y="42"/>
                  <a:pt x="34" y="44"/>
                  <a:pt x="34" y="45"/>
                </a:cubicBezTo>
                <a:cubicBezTo>
                  <a:pt x="33" y="48"/>
                  <a:pt x="34" y="49"/>
                  <a:pt x="32" y="49"/>
                </a:cubicBezTo>
                <a:cubicBezTo>
                  <a:pt x="29" y="49"/>
                  <a:pt x="28" y="48"/>
                  <a:pt x="27" y="46"/>
                </a:cubicBezTo>
                <a:cubicBezTo>
                  <a:pt x="26" y="44"/>
                  <a:pt x="23" y="43"/>
                  <a:pt x="26" y="39"/>
                </a:cubicBezTo>
                <a:close/>
                <a:moveTo>
                  <a:pt x="44" y="52"/>
                </a:moveTo>
                <a:cubicBezTo>
                  <a:pt x="44" y="51"/>
                  <a:pt x="44" y="48"/>
                  <a:pt x="45" y="47"/>
                </a:cubicBezTo>
                <a:cubicBezTo>
                  <a:pt x="45" y="47"/>
                  <a:pt x="45" y="47"/>
                  <a:pt x="45" y="47"/>
                </a:cubicBezTo>
                <a:cubicBezTo>
                  <a:pt x="45" y="47"/>
                  <a:pt x="45" y="47"/>
                  <a:pt x="46" y="46"/>
                </a:cubicBezTo>
                <a:cubicBezTo>
                  <a:pt x="47" y="46"/>
                  <a:pt x="50" y="50"/>
                  <a:pt x="52" y="51"/>
                </a:cubicBezTo>
                <a:cubicBezTo>
                  <a:pt x="53" y="52"/>
                  <a:pt x="55" y="52"/>
                  <a:pt x="56" y="52"/>
                </a:cubicBezTo>
                <a:cubicBezTo>
                  <a:pt x="57" y="52"/>
                  <a:pt x="57" y="52"/>
                  <a:pt x="57" y="52"/>
                </a:cubicBezTo>
                <a:cubicBezTo>
                  <a:pt x="57" y="53"/>
                  <a:pt x="57" y="54"/>
                  <a:pt x="57" y="56"/>
                </a:cubicBezTo>
                <a:cubicBezTo>
                  <a:pt x="56" y="57"/>
                  <a:pt x="56" y="57"/>
                  <a:pt x="56" y="58"/>
                </a:cubicBezTo>
                <a:cubicBezTo>
                  <a:pt x="55" y="63"/>
                  <a:pt x="54" y="68"/>
                  <a:pt x="54" y="68"/>
                </a:cubicBezTo>
                <a:cubicBezTo>
                  <a:pt x="53" y="68"/>
                  <a:pt x="53" y="68"/>
                  <a:pt x="52" y="68"/>
                </a:cubicBezTo>
                <a:cubicBezTo>
                  <a:pt x="47" y="65"/>
                  <a:pt x="43" y="58"/>
                  <a:pt x="44" y="52"/>
                </a:cubicBezTo>
                <a:close/>
                <a:moveTo>
                  <a:pt x="51" y="36"/>
                </a:moveTo>
                <a:cubicBezTo>
                  <a:pt x="52" y="34"/>
                  <a:pt x="54" y="33"/>
                  <a:pt x="56" y="32"/>
                </a:cubicBezTo>
                <a:cubicBezTo>
                  <a:pt x="57" y="31"/>
                  <a:pt x="63" y="29"/>
                  <a:pt x="63" y="31"/>
                </a:cubicBezTo>
                <a:cubicBezTo>
                  <a:pt x="63" y="31"/>
                  <a:pt x="64" y="33"/>
                  <a:pt x="62" y="37"/>
                </a:cubicBezTo>
                <a:cubicBezTo>
                  <a:pt x="61" y="41"/>
                  <a:pt x="59" y="49"/>
                  <a:pt x="58" y="49"/>
                </a:cubicBezTo>
                <a:cubicBezTo>
                  <a:pt x="57" y="50"/>
                  <a:pt x="53" y="48"/>
                  <a:pt x="53" y="47"/>
                </a:cubicBezTo>
                <a:cubicBezTo>
                  <a:pt x="51" y="44"/>
                  <a:pt x="48" y="40"/>
                  <a:pt x="51" y="36"/>
                </a:cubicBezTo>
                <a:close/>
                <a:moveTo>
                  <a:pt x="109" y="23"/>
                </a:moveTo>
                <a:cubicBezTo>
                  <a:pt x="105" y="17"/>
                  <a:pt x="99" y="11"/>
                  <a:pt x="94" y="7"/>
                </a:cubicBezTo>
                <a:cubicBezTo>
                  <a:pt x="91" y="4"/>
                  <a:pt x="89" y="2"/>
                  <a:pt x="86" y="1"/>
                </a:cubicBezTo>
                <a:cubicBezTo>
                  <a:pt x="85" y="1"/>
                  <a:pt x="84" y="0"/>
                  <a:pt x="83" y="0"/>
                </a:cubicBezTo>
                <a:cubicBezTo>
                  <a:pt x="81" y="0"/>
                  <a:pt x="80" y="0"/>
                  <a:pt x="83" y="1"/>
                </a:cubicBezTo>
                <a:cubicBezTo>
                  <a:pt x="83" y="2"/>
                  <a:pt x="84" y="2"/>
                  <a:pt x="85" y="3"/>
                </a:cubicBezTo>
                <a:cubicBezTo>
                  <a:pt x="91" y="6"/>
                  <a:pt x="96" y="13"/>
                  <a:pt x="99" y="19"/>
                </a:cubicBezTo>
                <a:cubicBezTo>
                  <a:pt x="103" y="24"/>
                  <a:pt x="104" y="28"/>
                  <a:pt x="104" y="28"/>
                </a:cubicBezTo>
                <a:cubicBezTo>
                  <a:pt x="100" y="30"/>
                  <a:pt x="97" y="34"/>
                  <a:pt x="96" y="38"/>
                </a:cubicBezTo>
                <a:cubicBezTo>
                  <a:pt x="94" y="45"/>
                  <a:pt x="95" y="73"/>
                  <a:pt x="95" y="73"/>
                </a:cubicBezTo>
                <a:cubicBezTo>
                  <a:pt x="94" y="72"/>
                  <a:pt x="93" y="66"/>
                  <a:pt x="92" y="66"/>
                </a:cubicBezTo>
                <a:cubicBezTo>
                  <a:pt x="91" y="66"/>
                  <a:pt x="87" y="67"/>
                  <a:pt x="85" y="66"/>
                </a:cubicBezTo>
                <a:cubicBezTo>
                  <a:pt x="85" y="66"/>
                  <a:pt x="85" y="66"/>
                  <a:pt x="85" y="66"/>
                </a:cubicBezTo>
                <a:cubicBezTo>
                  <a:pt x="84" y="66"/>
                  <a:pt x="87" y="55"/>
                  <a:pt x="88" y="51"/>
                </a:cubicBezTo>
                <a:cubicBezTo>
                  <a:pt x="88" y="50"/>
                  <a:pt x="90" y="51"/>
                  <a:pt x="90" y="48"/>
                </a:cubicBezTo>
                <a:cubicBezTo>
                  <a:pt x="90" y="47"/>
                  <a:pt x="89" y="46"/>
                  <a:pt x="89" y="45"/>
                </a:cubicBezTo>
                <a:cubicBezTo>
                  <a:pt x="91" y="38"/>
                  <a:pt x="93" y="32"/>
                  <a:pt x="94" y="32"/>
                </a:cubicBezTo>
                <a:cubicBezTo>
                  <a:pt x="100" y="30"/>
                  <a:pt x="94" y="29"/>
                  <a:pt x="94" y="29"/>
                </a:cubicBezTo>
                <a:cubicBezTo>
                  <a:pt x="94" y="29"/>
                  <a:pt x="92" y="28"/>
                  <a:pt x="90" y="29"/>
                </a:cubicBezTo>
                <a:cubicBezTo>
                  <a:pt x="89" y="29"/>
                  <a:pt x="88" y="29"/>
                  <a:pt x="87" y="30"/>
                </a:cubicBezTo>
                <a:cubicBezTo>
                  <a:pt x="86" y="29"/>
                  <a:pt x="86" y="29"/>
                  <a:pt x="85" y="28"/>
                </a:cubicBezTo>
                <a:cubicBezTo>
                  <a:pt x="84" y="26"/>
                  <a:pt x="82" y="24"/>
                  <a:pt x="79" y="24"/>
                </a:cubicBezTo>
                <a:cubicBezTo>
                  <a:pt x="79" y="24"/>
                  <a:pt x="77" y="24"/>
                  <a:pt x="76" y="24"/>
                </a:cubicBezTo>
                <a:cubicBezTo>
                  <a:pt x="74" y="27"/>
                  <a:pt x="76" y="28"/>
                  <a:pt x="78" y="28"/>
                </a:cubicBezTo>
                <a:cubicBezTo>
                  <a:pt x="79" y="29"/>
                  <a:pt x="81" y="29"/>
                  <a:pt x="83" y="30"/>
                </a:cubicBezTo>
                <a:cubicBezTo>
                  <a:pt x="83" y="30"/>
                  <a:pt x="84" y="31"/>
                  <a:pt x="85" y="31"/>
                </a:cubicBezTo>
                <a:cubicBezTo>
                  <a:pt x="84" y="31"/>
                  <a:pt x="83" y="32"/>
                  <a:pt x="83" y="32"/>
                </a:cubicBezTo>
                <a:cubicBezTo>
                  <a:pt x="80" y="34"/>
                  <a:pt x="77" y="36"/>
                  <a:pt x="75" y="38"/>
                </a:cubicBezTo>
                <a:cubicBezTo>
                  <a:pt x="72" y="44"/>
                  <a:pt x="68" y="50"/>
                  <a:pt x="66" y="56"/>
                </a:cubicBezTo>
                <a:cubicBezTo>
                  <a:pt x="64" y="63"/>
                  <a:pt x="66" y="72"/>
                  <a:pt x="68" y="74"/>
                </a:cubicBezTo>
                <a:cubicBezTo>
                  <a:pt x="69" y="76"/>
                  <a:pt x="73" y="79"/>
                  <a:pt x="72" y="82"/>
                </a:cubicBezTo>
                <a:cubicBezTo>
                  <a:pt x="71" y="83"/>
                  <a:pt x="69" y="86"/>
                  <a:pt x="68" y="86"/>
                </a:cubicBezTo>
                <a:cubicBezTo>
                  <a:pt x="67" y="86"/>
                  <a:pt x="66" y="79"/>
                  <a:pt x="65" y="76"/>
                </a:cubicBezTo>
                <a:cubicBezTo>
                  <a:pt x="65" y="76"/>
                  <a:pt x="65" y="76"/>
                  <a:pt x="64" y="75"/>
                </a:cubicBezTo>
                <a:cubicBezTo>
                  <a:pt x="62" y="73"/>
                  <a:pt x="57" y="70"/>
                  <a:pt x="57" y="70"/>
                </a:cubicBezTo>
                <a:cubicBezTo>
                  <a:pt x="57" y="70"/>
                  <a:pt x="56" y="69"/>
                  <a:pt x="56" y="69"/>
                </a:cubicBezTo>
                <a:cubicBezTo>
                  <a:pt x="56" y="69"/>
                  <a:pt x="56" y="69"/>
                  <a:pt x="56" y="68"/>
                </a:cubicBezTo>
                <a:cubicBezTo>
                  <a:pt x="57" y="65"/>
                  <a:pt x="59" y="57"/>
                  <a:pt x="60" y="54"/>
                </a:cubicBezTo>
                <a:cubicBezTo>
                  <a:pt x="60" y="53"/>
                  <a:pt x="60" y="53"/>
                  <a:pt x="60" y="52"/>
                </a:cubicBezTo>
                <a:cubicBezTo>
                  <a:pt x="60" y="51"/>
                  <a:pt x="62" y="52"/>
                  <a:pt x="62" y="49"/>
                </a:cubicBezTo>
                <a:cubicBezTo>
                  <a:pt x="62" y="49"/>
                  <a:pt x="61" y="47"/>
                  <a:pt x="62" y="47"/>
                </a:cubicBezTo>
                <a:cubicBezTo>
                  <a:pt x="63" y="43"/>
                  <a:pt x="64" y="40"/>
                  <a:pt x="65" y="37"/>
                </a:cubicBezTo>
                <a:cubicBezTo>
                  <a:pt x="65" y="37"/>
                  <a:pt x="65" y="37"/>
                  <a:pt x="65" y="37"/>
                </a:cubicBezTo>
                <a:cubicBezTo>
                  <a:pt x="66" y="34"/>
                  <a:pt x="66" y="33"/>
                  <a:pt x="66" y="32"/>
                </a:cubicBezTo>
                <a:cubicBezTo>
                  <a:pt x="67" y="32"/>
                  <a:pt x="69" y="31"/>
                  <a:pt x="70" y="31"/>
                </a:cubicBezTo>
                <a:cubicBezTo>
                  <a:pt x="71" y="31"/>
                  <a:pt x="71" y="30"/>
                  <a:pt x="70" y="29"/>
                </a:cubicBezTo>
                <a:cubicBezTo>
                  <a:pt x="70" y="28"/>
                  <a:pt x="69" y="28"/>
                  <a:pt x="68" y="28"/>
                </a:cubicBezTo>
                <a:cubicBezTo>
                  <a:pt x="66" y="27"/>
                  <a:pt x="62" y="27"/>
                  <a:pt x="60" y="28"/>
                </a:cubicBezTo>
                <a:cubicBezTo>
                  <a:pt x="58" y="29"/>
                  <a:pt x="56" y="29"/>
                  <a:pt x="54" y="29"/>
                </a:cubicBezTo>
                <a:cubicBezTo>
                  <a:pt x="53" y="30"/>
                  <a:pt x="50" y="25"/>
                  <a:pt x="49" y="24"/>
                </a:cubicBezTo>
                <a:cubicBezTo>
                  <a:pt x="49" y="24"/>
                  <a:pt x="46" y="23"/>
                  <a:pt x="45" y="24"/>
                </a:cubicBezTo>
                <a:cubicBezTo>
                  <a:pt x="44" y="25"/>
                  <a:pt x="44" y="27"/>
                  <a:pt x="45" y="28"/>
                </a:cubicBezTo>
                <a:cubicBezTo>
                  <a:pt x="46" y="28"/>
                  <a:pt x="47" y="28"/>
                  <a:pt x="49" y="29"/>
                </a:cubicBezTo>
                <a:cubicBezTo>
                  <a:pt x="50" y="29"/>
                  <a:pt x="51" y="31"/>
                  <a:pt x="51" y="31"/>
                </a:cubicBezTo>
                <a:cubicBezTo>
                  <a:pt x="49" y="34"/>
                  <a:pt x="47" y="35"/>
                  <a:pt x="46" y="37"/>
                </a:cubicBezTo>
                <a:cubicBezTo>
                  <a:pt x="42" y="43"/>
                  <a:pt x="36" y="53"/>
                  <a:pt x="39" y="61"/>
                </a:cubicBezTo>
                <a:cubicBezTo>
                  <a:pt x="40" y="65"/>
                  <a:pt x="41" y="68"/>
                  <a:pt x="44" y="72"/>
                </a:cubicBezTo>
                <a:cubicBezTo>
                  <a:pt x="44" y="73"/>
                  <a:pt x="45" y="75"/>
                  <a:pt x="45" y="77"/>
                </a:cubicBezTo>
                <a:cubicBezTo>
                  <a:pt x="45" y="79"/>
                  <a:pt x="42" y="78"/>
                  <a:pt x="41" y="79"/>
                </a:cubicBezTo>
                <a:cubicBezTo>
                  <a:pt x="40" y="79"/>
                  <a:pt x="39" y="79"/>
                  <a:pt x="38" y="75"/>
                </a:cubicBezTo>
                <a:cubicBezTo>
                  <a:pt x="38" y="74"/>
                  <a:pt x="38" y="73"/>
                  <a:pt x="38" y="73"/>
                </a:cubicBezTo>
                <a:cubicBezTo>
                  <a:pt x="38" y="73"/>
                  <a:pt x="38" y="73"/>
                  <a:pt x="38" y="73"/>
                </a:cubicBezTo>
                <a:cubicBezTo>
                  <a:pt x="37" y="70"/>
                  <a:pt x="33" y="71"/>
                  <a:pt x="31" y="71"/>
                </a:cubicBezTo>
                <a:cubicBezTo>
                  <a:pt x="30" y="71"/>
                  <a:pt x="30" y="71"/>
                  <a:pt x="29" y="70"/>
                </a:cubicBezTo>
                <a:cubicBezTo>
                  <a:pt x="29" y="70"/>
                  <a:pt x="30" y="67"/>
                  <a:pt x="31" y="63"/>
                </a:cubicBezTo>
                <a:cubicBezTo>
                  <a:pt x="32" y="59"/>
                  <a:pt x="34" y="54"/>
                  <a:pt x="34" y="52"/>
                </a:cubicBezTo>
                <a:cubicBezTo>
                  <a:pt x="34" y="51"/>
                  <a:pt x="35" y="51"/>
                  <a:pt x="35" y="51"/>
                </a:cubicBezTo>
                <a:cubicBezTo>
                  <a:pt x="36" y="51"/>
                  <a:pt x="36" y="51"/>
                  <a:pt x="36" y="51"/>
                </a:cubicBezTo>
                <a:cubicBezTo>
                  <a:pt x="36" y="51"/>
                  <a:pt x="36" y="49"/>
                  <a:pt x="36" y="49"/>
                </a:cubicBezTo>
                <a:cubicBezTo>
                  <a:pt x="36" y="48"/>
                  <a:pt x="36" y="48"/>
                  <a:pt x="35" y="48"/>
                </a:cubicBezTo>
                <a:cubicBezTo>
                  <a:pt x="35" y="48"/>
                  <a:pt x="35" y="48"/>
                  <a:pt x="35" y="48"/>
                </a:cubicBezTo>
                <a:cubicBezTo>
                  <a:pt x="35" y="47"/>
                  <a:pt x="35" y="47"/>
                  <a:pt x="35" y="47"/>
                </a:cubicBezTo>
                <a:cubicBezTo>
                  <a:pt x="36" y="44"/>
                  <a:pt x="37" y="42"/>
                  <a:pt x="38" y="39"/>
                </a:cubicBezTo>
                <a:cubicBezTo>
                  <a:pt x="39" y="37"/>
                  <a:pt x="39" y="36"/>
                  <a:pt x="39" y="36"/>
                </a:cubicBezTo>
                <a:cubicBezTo>
                  <a:pt x="39" y="35"/>
                  <a:pt x="40" y="36"/>
                  <a:pt x="41" y="35"/>
                </a:cubicBezTo>
                <a:cubicBezTo>
                  <a:pt x="41" y="35"/>
                  <a:pt x="42" y="35"/>
                  <a:pt x="42" y="35"/>
                </a:cubicBezTo>
                <a:cubicBezTo>
                  <a:pt x="43" y="35"/>
                  <a:pt x="43" y="33"/>
                  <a:pt x="41" y="32"/>
                </a:cubicBezTo>
                <a:cubicBezTo>
                  <a:pt x="41" y="32"/>
                  <a:pt x="39" y="32"/>
                  <a:pt x="38" y="32"/>
                </a:cubicBezTo>
                <a:cubicBezTo>
                  <a:pt x="37" y="32"/>
                  <a:pt x="36" y="32"/>
                  <a:pt x="35" y="32"/>
                </a:cubicBezTo>
                <a:cubicBezTo>
                  <a:pt x="34" y="32"/>
                  <a:pt x="32" y="32"/>
                  <a:pt x="31" y="32"/>
                </a:cubicBezTo>
                <a:cubicBezTo>
                  <a:pt x="29" y="31"/>
                  <a:pt x="30" y="28"/>
                  <a:pt x="28" y="27"/>
                </a:cubicBezTo>
                <a:cubicBezTo>
                  <a:pt x="24" y="25"/>
                  <a:pt x="23" y="28"/>
                  <a:pt x="24" y="30"/>
                </a:cubicBezTo>
                <a:cubicBezTo>
                  <a:pt x="26" y="32"/>
                  <a:pt x="27" y="30"/>
                  <a:pt x="27" y="33"/>
                </a:cubicBezTo>
                <a:cubicBezTo>
                  <a:pt x="28" y="34"/>
                  <a:pt x="17" y="43"/>
                  <a:pt x="16" y="45"/>
                </a:cubicBezTo>
                <a:cubicBezTo>
                  <a:pt x="14" y="47"/>
                  <a:pt x="12" y="56"/>
                  <a:pt x="13" y="60"/>
                </a:cubicBezTo>
                <a:cubicBezTo>
                  <a:pt x="13" y="64"/>
                  <a:pt x="14" y="66"/>
                  <a:pt x="17" y="70"/>
                </a:cubicBezTo>
                <a:cubicBezTo>
                  <a:pt x="18" y="71"/>
                  <a:pt x="19" y="71"/>
                  <a:pt x="20" y="72"/>
                </a:cubicBezTo>
                <a:cubicBezTo>
                  <a:pt x="20" y="72"/>
                  <a:pt x="20" y="72"/>
                  <a:pt x="20" y="72"/>
                </a:cubicBezTo>
                <a:cubicBezTo>
                  <a:pt x="22" y="73"/>
                  <a:pt x="23" y="73"/>
                  <a:pt x="23" y="74"/>
                </a:cubicBezTo>
                <a:cubicBezTo>
                  <a:pt x="23" y="74"/>
                  <a:pt x="22" y="74"/>
                  <a:pt x="20" y="74"/>
                </a:cubicBezTo>
                <a:cubicBezTo>
                  <a:pt x="20" y="74"/>
                  <a:pt x="19" y="74"/>
                  <a:pt x="18" y="74"/>
                </a:cubicBezTo>
                <a:cubicBezTo>
                  <a:pt x="17" y="75"/>
                  <a:pt x="15" y="75"/>
                  <a:pt x="15" y="76"/>
                </a:cubicBezTo>
                <a:cubicBezTo>
                  <a:pt x="14" y="76"/>
                  <a:pt x="9" y="72"/>
                  <a:pt x="8" y="67"/>
                </a:cubicBezTo>
                <a:cubicBezTo>
                  <a:pt x="7" y="63"/>
                  <a:pt x="10" y="53"/>
                  <a:pt x="11" y="51"/>
                </a:cubicBezTo>
                <a:cubicBezTo>
                  <a:pt x="11" y="48"/>
                  <a:pt x="10" y="32"/>
                  <a:pt x="10" y="30"/>
                </a:cubicBezTo>
                <a:cubicBezTo>
                  <a:pt x="10" y="29"/>
                  <a:pt x="12" y="27"/>
                  <a:pt x="15" y="27"/>
                </a:cubicBezTo>
                <a:cubicBezTo>
                  <a:pt x="17" y="27"/>
                  <a:pt x="19" y="29"/>
                  <a:pt x="20" y="29"/>
                </a:cubicBezTo>
                <a:cubicBezTo>
                  <a:pt x="20" y="29"/>
                  <a:pt x="20" y="29"/>
                  <a:pt x="20" y="29"/>
                </a:cubicBezTo>
                <a:cubicBezTo>
                  <a:pt x="21" y="29"/>
                  <a:pt x="21" y="29"/>
                  <a:pt x="21" y="29"/>
                </a:cubicBezTo>
                <a:cubicBezTo>
                  <a:pt x="22" y="29"/>
                  <a:pt x="22" y="27"/>
                  <a:pt x="20" y="24"/>
                </a:cubicBezTo>
                <a:cubicBezTo>
                  <a:pt x="20" y="24"/>
                  <a:pt x="20" y="24"/>
                  <a:pt x="20" y="24"/>
                </a:cubicBezTo>
                <a:cubicBezTo>
                  <a:pt x="20" y="24"/>
                  <a:pt x="20" y="24"/>
                  <a:pt x="20" y="24"/>
                </a:cubicBezTo>
                <a:cubicBezTo>
                  <a:pt x="17" y="21"/>
                  <a:pt x="15" y="22"/>
                  <a:pt x="14" y="21"/>
                </a:cubicBezTo>
                <a:cubicBezTo>
                  <a:pt x="13" y="20"/>
                  <a:pt x="15" y="19"/>
                  <a:pt x="17" y="17"/>
                </a:cubicBezTo>
                <a:cubicBezTo>
                  <a:pt x="19" y="16"/>
                  <a:pt x="19" y="13"/>
                  <a:pt x="17" y="11"/>
                </a:cubicBezTo>
                <a:cubicBezTo>
                  <a:pt x="16" y="9"/>
                  <a:pt x="11" y="8"/>
                  <a:pt x="11" y="9"/>
                </a:cubicBezTo>
                <a:cubicBezTo>
                  <a:pt x="11" y="10"/>
                  <a:pt x="13" y="12"/>
                  <a:pt x="13" y="14"/>
                </a:cubicBezTo>
                <a:cubicBezTo>
                  <a:pt x="12" y="18"/>
                  <a:pt x="10" y="18"/>
                  <a:pt x="7" y="21"/>
                </a:cubicBezTo>
                <a:cubicBezTo>
                  <a:pt x="4" y="23"/>
                  <a:pt x="2" y="24"/>
                  <a:pt x="3" y="32"/>
                </a:cubicBezTo>
                <a:cubicBezTo>
                  <a:pt x="4" y="39"/>
                  <a:pt x="4" y="49"/>
                  <a:pt x="3" y="56"/>
                </a:cubicBezTo>
                <a:cubicBezTo>
                  <a:pt x="2" y="63"/>
                  <a:pt x="0" y="67"/>
                  <a:pt x="3" y="74"/>
                </a:cubicBezTo>
                <a:cubicBezTo>
                  <a:pt x="6" y="81"/>
                  <a:pt x="19" y="94"/>
                  <a:pt x="19" y="94"/>
                </a:cubicBezTo>
                <a:cubicBezTo>
                  <a:pt x="19" y="94"/>
                  <a:pt x="18" y="95"/>
                  <a:pt x="18" y="96"/>
                </a:cubicBezTo>
                <a:cubicBezTo>
                  <a:pt x="17" y="98"/>
                  <a:pt x="18" y="98"/>
                  <a:pt x="19" y="98"/>
                </a:cubicBezTo>
                <a:cubicBezTo>
                  <a:pt x="19" y="98"/>
                  <a:pt x="20" y="97"/>
                  <a:pt x="20" y="97"/>
                </a:cubicBezTo>
                <a:cubicBezTo>
                  <a:pt x="21" y="96"/>
                  <a:pt x="21" y="95"/>
                  <a:pt x="21" y="95"/>
                </a:cubicBezTo>
                <a:cubicBezTo>
                  <a:pt x="23" y="96"/>
                  <a:pt x="27" y="99"/>
                  <a:pt x="31" y="100"/>
                </a:cubicBezTo>
                <a:cubicBezTo>
                  <a:pt x="35" y="102"/>
                  <a:pt x="38" y="102"/>
                  <a:pt x="41" y="103"/>
                </a:cubicBezTo>
                <a:cubicBezTo>
                  <a:pt x="43" y="103"/>
                  <a:pt x="44" y="103"/>
                  <a:pt x="44" y="104"/>
                </a:cubicBezTo>
                <a:cubicBezTo>
                  <a:pt x="44" y="104"/>
                  <a:pt x="44" y="105"/>
                  <a:pt x="44" y="105"/>
                </a:cubicBezTo>
                <a:cubicBezTo>
                  <a:pt x="43" y="106"/>
                  <a:pt x="43" y="107"/>
                  <a:pt x="43" y="107"/>
                </a:cubicBezTo>
                <a:cubicBezTo>
                  <a:pt x="44" y="108"/>
                  <a:pt x="45" y="108"/>
                  <a:pt x="45" y="107"/>
                </a:cubicBezTo>
                <a:cubicBezTo>
                  <a:pt x="46" y="107"/>
                  <a:pt x="46" y="106"/>
                  <a:pt x="46" y="105"/>
                </a:cubicBezTo>
                <a:cubicBezTo>
                  <a:pt x="47" y="103"/>
                  <a:pt x="47" y="103"/>
                  <a:pt x="47" y="103"/>
                </a:cubicBezTo>
                <a:cubicBezTo>
                  <a:pt x="53" y="103"/>
                  <a:pt x="59" y="103"/>
                  <a:pt x="65" y="103"/>
                </a:cubicBezTo>
                <a:cubicBezTo>
                  <a:pt x="68" y="103"/>
                  <a:pt x="72" y="103"/>
                  <a:pt x="72" y="103"/>
                </a:cubicBezTo>
                <a:cubicBezTo>
                  <a:pt x="72" y="103"/>
                  <a:pt x="72" y="104"/>
                  <a:pt x="71" y="105"/>
                </a:cubicBezTo>
                <a:cubicBezTo>
                  <a:pt x="71" y="106"/>
                  <a:pt x="71" y="106"/>
                  <a:pt x="71" y="107"/>
                </a:cubicBezTo>
                <a:cubicBezTo>
                  <a:pt x="71" y="107"/>
                  <a:pt x="72" y="107"/>
                  <a:pt x="73" y="107"/>
                </a:cubicBezTo>
                <a:cubicBezTo>
                  <a:pt x="74" y="106"/>
                  <a:pt x="74" y="104"/>
                  <a:pt x="74" y="103"/>
                </a:cubicBezTo>
                <a:cubicBezTo>
                  <a:pt x="75" y="102"/>
                  <a:pt x="75" y="102"/>
                  <a:pt x="77" y="102"/>
                </a:cubicBezTo>
                <a:cubicBezTo>
                  <a:pt x="82" y="101"/>
                  <a:pt x="86" y="98"/>
                  <a:pt x="90" y="96"/>
                </a:cubicBezTo>
                <a:cubicBezTo>
                  <a:pt x="95" y="92"/>
                  <a:pt x="102" y="86"/>
                  <a:pt x="104" y="81"/>
                </a:cubicBezTo>
                <a:cubicBezTo>
                  <a:pt x="107" y="77"/>
                  <a:pt x="108" y="73"/>
                  <a:pt x="108" y="71"/>
                </a:cubicBezTo>
                <a:cubicBezTo>
                  <a:pt x="109" y="68"/>
                  <a:pt x="109" y="65"/>
                  <a:pt x="107" y="61"/>
                </a:cubicBezTo>
                <a:cubicBezTo>
                  <a:pt x="106" y="56"/>
                  <a:pt x="104" y="51"/>
                  <a:pt x="103" y="47"/>
                </a:cubicBezTo>
                <a:cubicBezTo>
                  <a:pt x="102" y="43"/>
                  <a:pt x="102" y="40"/>
                  <a:pt x="103" y="39"/>
                </a:cubicBezTo>
                <a:cubicBezTo>
                  <a:pt x="104" y="37"/>
                  <a:pt x="104" y="37"/>
                  <a:pt x="106" y="38"/>
                </a:cubicBezTo>
                <a:cubicBezTo>
                  <a:pt x="107" y="39"/>
                  <a:pt x="108" y="40"/>
                  <a:pt x="107" y="46"/>
                </a:cubicBezTo>
                <a:cubicBezTo>
                  <a:pt x="106" y="53"/>
                  <a:pt x="107" y="55"/>
                  <a:pt x="109" y="51"/>
                </a:cubicBezTo>
                <a:cubicBezTo>
                  <a:pt x="111" y="47"/>
                  <a:pt x="110" y="43"/>
                  <a:pt x="111" y="40"/>
                </a:cubicBezTo>
                <a:cubicBezTo>
                  <a:pt x="111" y="38"/>
                  <a:pt x="111" y="35"/>
                  <a:pt x="112" y="34"/>
                </a:cubicBezTo>
                <a:cubicBezTo>
                  <a:pt x="113" y="33"/>
                  <a:pt x="111" y="26"/>
                  <a:pt x="109" y="23"/>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8" name="Freeform 40">
            <a:extLst>
              <a:ext uri="{FF2B5EF4-FFF2-40B4-BE49-F238E27FC236}">
                <a16:creationId xmlns:a16="http://schemas.microsoft.com/office/drawing/2014/main" id="{9E850BF2-2ACD-45F0-8024-F62B6C9BACB7}"/>
              </a:ext>
            </a:extLst>
          </p:cNvPr>
          <p:cNvSpPr>
            <a:spLocks noEditPoints="1"/>
          </p:cNvSpPr>
          <p:nvPr/>
        </p:nvSpPr>
        <p:spPr bwMode="auto">
          <a:xfrm>
            <a:off x="-1226021" y="171554"/>
            <a:ext cx="918803" cy="474494"/>
          </a:xfrm>
          <a:custGeom>
            <a:avLst/>
            <a:gdLst>
              <a:gd name="T0" fmla="*/ 163 w 176"/>
              <a:gd name="T1" fmla="*/ 0 h 90"/>
              <a:gd name="T2" fmla="*/ 169 w 176"/>
              <a:gd name="T3" fmla="*/ 7 h 90"/>
              <a:gd name="T4" fmla="*/ 162 w 176"/>
              <a:gd name="T5" fmla="*/ 14 h 90"/>
              <a:gd name="T6" fmla="*/ 176 w 176"/>
              <a:gd name="T7" fmla="*/ 11 h 90"/>
              <a:gd name="T8" fmla="*/ 162 w 176"/>
              <a:gd name="T9" fmla="*/ 19 h 90"/>
              <a:gd name="T10" fmla="*/ 160 w 176"/>
              <a:gd name="T11" fmla="*/ 28 h 90"/>
              <a:gd name="T12" fmla="*/ 173 w 176"/>
              <a:gd name="T13" fmla="*/ 23 h 90"/>
              <a:gd name="T14" fmla="*/ 157 w 176"/>
              <a:gd name="T15" fmla="*/ 31 h 90"/>
              <a:gd name="T16" fmla="*/ 166 w 176"/>
              <a:gd name="T17" fmla="*/ 42 h 90"/>
              <a:gd name="T18" fmla="*/ 151 w 176"/>
              <a:gd name="T19" fmla="*/ 48 h 90"/>
              <a:gd name="T20" fmla="*/ 151 w 176"/>
              <a:gd name="T21" fmla="*/ 43 h 90"/>
              <a:gd name="T22" fmla="*/ 158 w 176"/>
              <a:gd name="T23" fmla="*/ 53 h 90"/>
              <a:gd name="T24" fmla="*/ 158 w 176"/>
              <a:gd name="T25" fmla="*/ 55 h 90"/>
              <a:gd name="T26" fmla="*/ 143 w 176"/>
              <a:gd name="T27" fmla="*/ 57 h 90"/>
              <a:gd name="T28" fmla="*/ 152 w 176"/>
              <a:gd name="T29" fmla="*/ 61 h 90"/>
              <a:gd name="T30" fmla="*/ 136 w 176"/>
              <a:gd name="T31" fmla="*/ 60 h 90"/>
              <a:gd name="T32" fmla="*/ 148 w 176"/>
              <a:gd name="T33" fmla="*/ 66 h 90"/>
              <a:gd name="T34" fmla="*/ 133 w 176"/>
              <a:gd name="T35" fmla="*/ 76 h 90"/>
              <a:gd name="T36" fmla="*/ 132 w 176"/>
              <a:gd name="T37" fmla="*/ 67 h 90"/>
              <a:gd name="T38" fmla="*/ 132 w 176"/>
              <a:gd name="T39" fmla="*/ 65 h 90"/>
              <a:gd name="T40" fmla="*/ 130 w 176"/>
              <a:gd name="T41" fmla="*/ 76 h 90"/>
              <a:gd name="T42" fmla="*/ 137 w 176"/>
              <a:gd name="T43" fmla="*/ 71 h 90"/>
              <a:gd name="T44" fmla="*/ 112 w 176"/>
              <a:gd name="T45" fmla="*/ 73 h 90"/>
              <a:gd name="T46" fmla="*/ 119 w 176"/>
              <a:gd name="T47" fmla="*/ 72 h 90"/>
              <a:gd name="T48" fmla="*/ 103 w 176"/>
              <a:gd name="T49" fmla="*/ 75 h 90"/>
              <a:gd name="T50" fmla="*/ 100 w 176"/>
              <a:gd name="T51" fmla="*/ 89 h 90"/>
              <a:gd name="T52" fmla="*/ 90 w 176"/>
              <a:gd name="T53" fmla="*/ 77 h 90"/>
              <a:gd name="T54" fmla="*/ 83 w 176"/>
              <a:gd name="T55" fmla="*/ 78 h 90"/>
              <a:gd name="T56" fmla="*/ 85 w 176"/>
              <a:gd name="T57" fmla="*/ 89 h 90"/>
              <a:gd name="T58" fmla="*/ 93 w 176"/>
              <a:gd name="T59" fmla="*/ 79 h 90"/>
              <a:gd name="T60" fmla="*/ 73 w 176"/>
              <a:gd name="T61" fmla="*/ 75 h 90"/>
              <a:gd name="T62" fmla="*/ 67 w 176"/>
              <a:gd name="T63" fmla="*/ 76 h 90"/>
              <a:gd name="T64" fmla="*/ 65 w 176"/>
              <a:gd name="T65" fmla="*/ 74 h 90"/>
              <a:gd name="T66" fmla="*/ 76 w 176"/>
              <a:gd name="T67" fmla="*/ 77 h 90"/>
              <a:gd name="T68" fmla="*/ 49 w 176"/>
              <a:gd name="T69" fmla="*/ 66 h 90"/>
              <a:gd name="T70" fmla="*/ 41 w 176"/>
              <a:gd name="T71" fmla="*/ 76 h 90"/>
              <a:gd name="T72" fmla="*/ 50 w 176"/>
              <a:gd name="T73" fmla="*/ 68 h 90"/>
              <a:gd name="T74" fmla="*/ 43 w 176"/>
              <a:gd name="T75" fmla="*/ 62 h 90"/>
              <a:gd name="T76" fmla="*/ 41 w 176"/>
              <a:gd name="T77" fmla="*/ 60 h 90"/>
              <a:gd name="T78" fmla="*/ 33 w 176"/>
              <a:gd name="T79" fmla="*/ 68 h 90"/>
              <a:gd name="T80" fmla="*/ 36 w 176"/>
              <a:gd name="T81" fmla="*/ 70 h 90"/>
              <a:gd name="T82" fmla="*/ 28 w 176"/>
              <a:gd name="T83" fmla="*/ 56 h 90"/>
              <a:gd name="T84" fmla="*/ 21 w 176"/>
              <a:gd name="T85" fmla="*/ 57 h 90"/>
              <a:gd name="T86" fmla="*/ 32 w 176"/>
              <a:gd name="T87" fmla="*/ 57 h 90"/>
              <a:gd name="T88" fmla="*/ 32 w 176"/>
              <a:gd name="T89" fmla="*/ 51 h 90"/>
              <a:gd name="T90" fmla="*/ 30 w 176"/>
              <a:gd name="T91" fmla="*/ 60 h 90"/>
              <a:gd name="T92" fmla="*/ 23 w 176"/>
              <a:gd name="T93" fmla="*/ 39 h 90"/>
              <a:gd name="T94" fmla="*/ 18 w 176"/>
              <a:gd name="T95" fmla="*/ 33 h 90"/>
              <a:gd name="T96" fmla="*/ 9 w 176"/>
              <a:gd name="T97" fmla="*/ 41 h 90"/>
              <a:gd name="T98" fmla="*/ 24 w 176"/>
              <a:gd name="T99" fmla="*/ 42 h 90"/>
              <a:gd name="T100" fmla="*/ 11 w 176"/>
              <a:gd name="T101" fmla="*/ 12 h 90"/>
              <a:gd name="T102" fmla="*/ 12 w 176"/>
              <a:gd name="T103" fmla="*/ 3 h 90"/>
              <a:gd name="T104" fmla="*/ 0 w 176"/>
              <a:gd name="T105" fmla="*/ 10 h 90"/>
              <a:gd name="T106" fmla="*/ 4 w 176"/>
              <a:gd name="T107" fmla="*/ 21 h 90"/>
              <a:gd name="T108" fmla="*/ 13 w 176"/>
              <a:gd name="T109"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90">
                <a:moveTo>
                  <a:pt x="176" y="5"/>
                </a:moveTo>
                <a:cubicBezTo>
                  <a:pt x="176" y="6"/>
                  <a:pt x="176" y="6"/>
                  <a:pt x="176" y="6"/>
                </a:cubicBezTo>
                <a:cubicBezTo>
                  <a:pt x="176" y="7"/>
                  <a:pt x="175" y="7"/>
                  <a:pt x="174" y="7"/>
                </a:cubicBezTo>
                <a:cubicBezTo>
                  <a:pt x="170" y="7"/>
                  <a:pt x="170" y="7"/>
                  <a:pt x="170" y="7"/>
                </a:cubicBezTo>
                <a:cubicBezTo>
                  <a:pt x="166" y="3"/>
                  <a:pt x="166" y="3"/>
                  <a:pt x="166" y="3"/>
                </a:cubicBezTo>
                <a:cubicBezTo>
                  <a:pt x="165" y="2"/>
                  <a:pt x="163" y="1"/>
                  <a:pt x="163" y="0"/>
                </a:cubicBezTo>
                <a:cubicBezTo>
                  <a:pt x="163" y="0"/>
                  <a:pt x="163" y="0"/>
                  <a:pt x="163" y="0"/>
                </a:cubicBezTo>
                <a:cubicBezTo>
                  <a:pt x="163" y="0"/>
                  <a:pt x="163" y="0"/>
                  <a:pt x="163" y="0"/>
                </a:cubicBezTo>
                <a:cubicBezTo>
                  <a:pt x="163" y="5"/>
                  <a:pt x="163" y="5"/>
                  <a:pt x="163" y="5"/>
                </a:cubicBezTo>
                <a:cubicBezTo>
                  <a:pt x="163" y="5"/>
                  <a:pt x="163" y="5"/>
                  <a:pt x="163" y="5"/>
                </a:cubicBezTo>
                <a:cubicBezTo>
                  <a:pt x="163" y="4"/>
                  <a:pt x="163" y="4"/>
                  <a:pt x="163" y="4"/>
                </a:cubicBezTo>
                <a:cubicBezTo>
                  <a:pt x="164" y="3"/>
                  <a:pt x="164" y="3"/>
                  <a:pt x="165" y="4"/>
                </a:cubicBezTo>
                <a:cubicBezTo>
                  <a:pt x="165" y="4"/>
                  <a:pt x="165" y="4"/>
                  <a:pt x="166" y="4"/>
                </a:cubicBezTo>
                <a:cubicBezTo>
                  <a:pt x="169" y="7"/>
                  <a:pt x="169" y="7"/>
                  <a:pt x="169" y="7"/>
                </a:cubicBezTo>
                <a:cubicBezTo>
                  <a:pt x="165" y="9"/>
                  <a:pt x="165" y="9"/>
                  <a:pt x="165" y="9"/>
                </a:cubicBezTo>
                <a:cubicBezTo>
                  <a:pt x="164" y="10"/>
                  <a:pt x="163" y="10"/>
                  <a:pt x="163" y="10"/>
                </a:cubicBezTo>
                <a:cubicBezTo>
                  <a:pt x="163" y="9"/>
                  <a:pt x="163" y="9"/>
                  <a:pt x="163" y="9"/>
                </a:cubicBezTo>
                <a:cubicBezTo>
                  <a:pt x="163" y="8"/>
                  <a:pt x="163" y="8"/>
                  <a:pt x="163" y="8"/>
                </a:cubicBezTo>
                <a:cubicBezTo>
                  <a:pt x="162" y="8"/>
                  <a:pt x="162" y="8"/>
                  <a:pt x="162" y="8"/>
                </a:cubicBezTo>
                <a:cubicBezTo>
                  <a:pt x="162" y="14"/>
                  <a:pt x="162" y="14"/>
                  <a:pt x="162" y="14"/>
                </a:cubicBezTo>
                <a:cubicBezTo>
                  <a:pt x="162" y="14"/>
                  <a:pt x="162" y="14"/>
                  <a:pt x="162" y="14"/>
                </a:cubicBezTo>
                <a:cubicBezTo>
                  <a:pt x="162" y="14"/>
                  <a:pt x="162" y="14"/>
                  <a:pt x="163" y="14"/>
                </a:cubicBezTo>
                <a:cubicBezTo>
                  <a:pt x="163" y="13"/>
                  <a:pt x="163" y="12"/>
                  <a:pt x="165" y="12"/>
                </a:cubicBezTo>
                <a:cubicBezTo>
                  <a:pt x="170" y="9"/>
                  <a:pt x="170" y="9"/>
                  <a:pt x="170" y="9"/>
                </a:cubicBezTo>
                <a:cubicBezTo>
                  <a:pt x="174" y="9"/>
                  <a:pt x="174" y="9"/>
                  <a:pt x="174" y="9"/>
                </a:cubicBezTo>
                <a:cubicBezTo>
                  <a:pt x="175" y="9"/>
                  <a:pt x="176" y="9"/>
                  <a:pt x="175" y="10"/>
                </a:cubicBezTo>
                <a:cubicBezTo>
                  <a:pt x="175" y="11"/>
                  <a:pt x="175" y="11"/>
                  <a:pt x="175" y="11"/>
                </a:cubicBezTo>
                <a:cubicBezTo>
                  <a:pt x="176" y="11"/>
                  <a:pt x="176" y="11"/>
                  <a:pt x="176" y="11"/>
                </a:cubicBezTo>
                <a:cubicBezTo>
                  <a:pt x="176" y="5"/>
                  <a:pt x="176" y="5"/>
                  <a:pt x="176" y="5"/>
                </a:cubicBezTo>
                <a:moveTo>
                  <a:pt x="173" y="24"/>
                </a:moveTo>
                <a:cubicBezTo>
                  <a:pt x="173" y="24"/>
                  <a:pt x="172" y="25"/>
                  <a:pt x="172" y="25"/>
                </a:cubicBezTo>
                <a:cubicBezTo>
                  <a:pt x="172" y="25"/>
                  <a:pt x="171" y="25"/>
                  <a:pt x="171" y="25"/>
                </a:cubicBezTo>
                <a:cubicBezTo>
                  <a:pt x="161" y="22"/>
                  <a:pt x="161" y="22"/>
                  <a:pt x="161" y="22"/>
                </a:cubicBezTo>
                <a:cubicBezTo>
                  <a:pt x="161" y="20"/>
                  <a:pt x="161" y="20"/>
                  <a:pt x="161" y="20"/>
                </a:cubicBezTo>
                <a:cubicBezTo>
                  <a:pt x="161" y="20"/>
                  <a:pt x="161" y="19"/>
                  <a:pt x="162" y="19"/>
                </a:cubicBezTo>
                <a:cubicBezTo>
                  <a:pt x="162" y="18"/>
                  <a:pt x="163" y="18"/>
                  <a:pt x="164" y="18"/>
                </a:cubicBezTo>
                <a:cubicBezTo>
                  <a:pt x="164" y="18"/>
                  <a:pt x="164" y="18"/>
                  <a:pt x="164" y="18"/>
                </a:cubicBezTo>
                <a:cubicBezTo>
                  <a:pt x="161" y="17"/>
                  <a:pt x="161" y="17"/>
                  <a:pt x="161" y="17"/>
                </a:cubicBezTo>
                <a:cubicBezTo>
                  <a:pt x="158" y="28"/>
                  <a:pt x="158" y="28"/>
                  <a:pt x="158" y="28"/>
                </a:cubicBezTo>
                <a:cubicBezTo>
                  <a:pt x="161" y="29"/>
                  <a:pt x="161" y="29"/>
                  <a:pt x="161" y="29"/>
                </a:cubicBezTo>
                <a:cubicBezTo>
                  <a:pt x="161" y="28"/>
                  <a:pt x="161" y="28"/>
                  <a:pt x="161" y="28"/>
                </a:cubicBezTo>
                <a:cubicBezTo>
                  <a:pt x="161" y="28"/>
                  <a:pt x="160" y="28"/>
                  <a:pt x="160" y="28"/>
                </a:cubicBezTo>
                <a:cubicBezTo>
                  <a:pt x="160" y="27"/>
                  <a:pt x="160" y="27"/>
                  <a:pt x="160" y="27"/>
                </a:cubicBezTo>
                <a:cubicBezTo>
                  <a:pt x="160" y="26"/>
                  <a:pt x="160" y="25"/>
                  <a:pt x="160" y="24"/>
                </a:cubicBezTo>
                <a:cubicBezTo>
                  <a:pt x="170" y="26"/>
                  <a:pt x="170" y="26"/>
                  <a:pt x="170" y="26"/>
                </a:cubicBezTo>
                <a:cubicBezTo>
                  <a:pt x="171" y="27"/>
                  <a:pt x="172" y="27"/>
                  <a:pt x="172" y="28"/>
                </a:cubicBezTo>
                <a:cubicBezTo>
                  <a:pt x="171" y="29"/>
                  <a:pt x="171" y="29"/>
                  <a:pt x="171" y="29"/>
                </a:cubicBezTo>
                <a:cubicBezTo>
                  <a:pt x="172" y="29"/>
                  <a:pt x="172" y="29"/>
                  <a:pt x="172" y="29"/>
                </a:cubicBezTo>
                <a:cubicBezTo>
                  <a:pt x="173" y="23"/>
                  <a:pt x="173" y="23"/>
                  <a:pt x="173" y="23"/>
                </a:cubicBezTo>
                <a:cubicBezTo>
                  <a:pt x="173" y="23"/>
                  <a:pt x="173" y="23"/>
                  <a:pt x="173" y="23"/>
                </a:cubicBezTo>
                <a:lnTo>
                  <a:pt x="173" y="24"/>
                </a:lnTo>
                <a:close/>
                <a:moveTo>
                  <a:pt x="168" y="38"/>
                </a:moveTo>
                <a:cubicBezTo>
                  <a:pt x="168" y="39"/>
                  <a:pt x="167" y="38"/>
                  <a:pt x="166" y="38"/>
                </a:cubicBezTo>
                <a:cubicBezTo>
                  <a:pt x="158" y="34"/>
                  <a:pt x="158" y="34"/>
                  <a:pt x="158" y="34"/>
                </a:cubicBezTo>
                <a:cubicBezTo>
                  <a:pt x="157" y="34"/>
                  <a:pt x="157" y="33"/>
                  <a:pt x="157" y="33"/>
                </a:cubicBezTo>
                <a:cubicBezTo>
                  <a:pt x="156" y="32"/>
                  <a:pt x="157" y="32"/>
                  <a:pt x="157" y="31"/>
                </a:cubicBezTo>
                <a:cubicBezTo>
                  <a:pt x="157" y="31"/>
                  <a:pt x="157" y="31"/>
                  <a:pt x="157" y="31"/>
                </a:cubicBezTo>
                <a:cubicBezTo>
                  <a:pt x="154" y="36"/>
                  <a:pt x="154" y="36"/>
                  <a:pt x="154" y="36"/>
                </a:cubicBezTo>
                <a:cubicBezTo>
                  <a:pt x="154" y="37"/>
                  <a:pt x="154" y="37"/>
                  <a:pt x="154" y="37"/>
                </a:cubicBezTo>
                <a:cubicBezTo>
                  <a:pt x="155" y="36"/>
                  <a:pt x="155" y="36"/>
                  <a:pt x="155" y="36"/>
                </a:cubicBezTo>
                <a:cubicBezTo>
                  <a:pt x="155" y="35"/>
                  <a:pt x="156" y="35"/>
                  <a:pt x="157" y="36"/>
                </a:cubicBezTo>
                <a:cubicBezTo>
                  <a:pt x="165" y="40"/>
                  <a:pt x="165" y="40"/>
                  <a:pt x="165" y="40"/>
                </a:cubicBezTo>
                <a:cubicBezTo>
                  <a:pt x="166" y="40"/>
                  <a:pt x="167" y="41"/>
                  <a:pt x="166" y="42"/>
                </a:cubicBezTo>
                <a:cubicBezTo>
                  <a:pt x="166" y="42"/>
                  <a:pt x="166" y="42"/>
                  <a:pt x="166" y="42"/>
                </a:cubicBezTo>
                <a:cubicBezTo>
                  <a:pt x="166" y="42"/>
                  <a:pt x="166" y="42"/>
                  <a:pt x="166" y="42"/>
                </a:cubicBezTo>
                <a:cubicBezTo>
                  <a:pt x="169" y="37"/>
                  <a:pt x="169" y="37"/>
                  <a:pt x="169" y="37"/>
                </a:cubicBezTo>
                <a:cubicBezTo>
                  <a:pt x="168" y="37"/>
                  <a:pt x="168" y="37"/>
                  <a:pt x="168" y="37"/>
                </a:cubicBezTo>
                <a:lnTo>
                  <a:pt x="168" y="38"/>
                </a:lnTo>
                <a:close/>
                <a:moveTo>
                  <a:pt x="157" y="46"/>
                </a:moveTo>
                <a:cubicBezTo>
                  <a:pt x="155" y="47"/>
                  <a:pt x="153" y="48"/>
                  <a:pt x="151" y="48"/>
                </a:cubicBezTo>
                <a:cubicBezTo>
                  <a:pt x="150" y="49"/>
                  <a:pt x="150" y="48"/>
                  <a:pt x="150" y="48"/>
                </a:cubicBezTo>
                <a:cubicBezTo>
                  <a:pt x="148" y="47"/>
                  <a:pt x="149" y="45"/>
                  <a:pt x="151" y="44"/>
                </a:cubicBezTo>
                <a:cubicBezTo>
                  <a:pt x="152" y="43"/>
                  <a:pt x="153" y="44"/>
                  <a:pt x="155" y="44"/>
                </a:cubicBezTo>
                <a:cubicBezTo>
                  <a:pt x="155" y="44"/>
                  <a:pt x="155" y="44"/>
                  <a:pt x="155" y="44"/>
                </a:cubicBezTo>
                <a:cubicBezTo>
                  <a:pt x="151" y="41"/>
                  <a:pt x="151" y="41"/>
                  <a:pt x="151" y="41"/>
                </a:cubicBezTo>
                <a:cubicBezTo>
                  <a:pt x="151" y="42"/>
                  <a:pt x="151" y="42"/>
                  <a:pt x="151" y="42"/>
                </a:cubicBezTo>
                <a:cubicBezTo>
                  <a:pt x="151" y="42"/>
                  <a:pt x="151" y="42"/>
                  <a:pt x="151" y="43"/>
                </a:cubicBezTo>
                <a:cubicBezTo>
                  <a:pt x="151" y="43"/>
                  <a:pt x="151" y="43"/>
                  <a:pt x="150" y="43"/>
                </a:cubicBezTo>
                <a:cubicBezTo>
                  <a:pt x="149" y="44"/>
                  <a:pt x="148" y="46"/>
                  <a:pt x="148" y="47"/>
                </a:cubicBezTo>
                <a:cubicBezTo>
                  <a:pt x="148" y="50"/>
                  <a:pt x="150" y="51"/>
                  <a:pt x="152" y="50"/>
                </a:cubicBezTo>
                <a:cubicBezTo>
                  <a:pt x="153" y="50"/>
                  <a:pt x="154" y="50"/>
                  <a:pt x="155" y="49"/>
                </a:cubicBezTo>
                <a:cubicBezTo>
                  <a:pt x="156" y="49"/>
                  <a:pt x="157" y="48"/>
                  <a:pt x="157" y="48"/>
                </a:cubicBezTo>
                <a:cubicBezTo>
                  <a:pt x="158" y="48"/>
                  <a:pt x="159" y="48"/>
                  <a:pt x="160" y="48"/>
                </a:cubicBezTo>
                <a:cubicBezTo>
                  <a:pt x="162" y="50"/>
                  <a:pt x="160" y="52"/>
                  <a:pt x="158" y="53"/>
                </a:cubicBezTo>
                <a:cubicBezTo>
                  <a:pt x="158" y="53"/>
                  <a:pt x="157" y="54"/>
                  <a:pt x="157" y="54"/>
                </a:cubicBezTo>
                <a:cubicBezTo>
                  <a:pt x="156" y="53"/>
                  <a:pt x="155" y="53"/>
                  <a:pt x="154" y="53"/>
                </a:cubicBezTo>
                <a:cubicBezTo>
                  <a:pt x="154" y="53"/>
                  <a:pt x="154" y="53"/>
                  <a:pt x="154" y="53"/>
                </a:cubicBezTo>
                <a:cubicBezTo>
                  <a:pt x="158" y="56"/>
                  <a:pt x="158" y="56"/>
                  <a:pt x="158" y="56"/>
                </a:cubicBezTo>
                <a:cubicBezTo>
                  <a:pt x="158" y="55"/>
                  <a:pt x="158" y="55"/>
                  <a:pt x="158" y="55"/>
                </a:cubicBezTo>
                <a:cubicBezTo>
                  <a:pt x="158" y="55"/>
                  <a:pt x="158" y="55"/>
                  <a:pt x="158" y="55"/>
                </a:cubicBezTo>
                <a:cubicBezTo>
                  <a:pt x="158" y="55"/>
                  <a:pt x="158" y="55"/>
                  <a:pt x="158" y="55"/>
                </a:cubicBezTo>
                <a:cubicBezTo>
                  <a:pt x="158" y="54"/>
                  <a:pt x="158" y="54"/>
                  <a:pt x="159" y="54"/>
                </a:cubicBezTo>
                <a:cubicBezTo>
                  <a:pt x="160" y="53"/>
                  <a:pt x="162" y="51"/>
                  <a:pt x="161" y="49"/>
                </a:cubicBezTo>
                <a:cubicBezTo>
                  <a:pt x="161" y="46"/>
                  <a:pt x="159" y="45"/>
                  <a:pt x="157" y="46"/>
                </a:cubicBezTo>
                <a:close/>
                <a:moveTo>
                  <a:pt x="142" y="62"/>
                </a:moveTo>
                <a:cubicBezTo>
                  <a:pt x="141" y="61"/>
                  <a:pt x="141" y="61"/>
                  <a:pt x="141" y="61"/>
                </a:cubicBezTo>
                <a:cubicBezTo>
                  <a:pt x="138" y="58"/>
                  <a:pt x="138" y="58"/>
                  <a:pt x="138" y="58"/>
                </a:cubicBezTo>
                <a:cubicBezTo>
                  <a:pt x="139" y="56"/>
                  <a:pt x="142" y="55"/>
                  <a:pt x="143" y="57"/>
                </a:cubicBezTo>
                <a:cubicBezTo>
                  <a:pt x="144" y="57"/>
                  <a:pt x="144" y="58"/>
                  <a:pt x="144" y="59"/>
                </a:cubicBezTo>
                <a:cubicBezTo>
                  <a:pt x="144" y="60"/>
                  <a:pt x="143" y="61"/>
                  <a:pt x="142" y="62"/>
                </a:cubicBezTo>
                <a:close/>
                <a:moveTo>
                  <a:pt x="144" y="62"/>
                </a:moveTo>
                <a:cubicBezTo>
                  <a:pt x="151" y="63"/>
                  <a:pt x="151" y="63"/>
                  <a:pt x="151" y="63"/>
                </a:cubicBezTo>
                <a:cubicBezTo>
                  <a:pt x="154" y="60"/>
                  <a:pt x="154" y="60"/>
                  <a:pt x="154" y="60"/>
                </a:cubicBezTo>
                <a:cubicBezTo>
                  <a:pt x="154" y="60"/>
                  <a:pt x="154" y="60"/>
                  <a:pt x="154" y="60"/>
                </a:cubicBezTo>
                <a:cubicBezTo>
                  <a:pt x="153" y="61"/>
                  <a:pt x="152" y="61"/>
                  <a:pt x="152" y="61"/>
                </a:cubicBezTo>
                <a:cubicBezTo>
                  <a:pt x="151" y="61"/>
                  <a:pt x="151" y="61"/>
                  <a:pt x="150" y="61"/>
                </a:cubicBezTo>
                <a:cubicBezTo>
                  <a:pt x="145" y="60"/>
                  <a:pt x="145" y="60"/>
                  <a:pt x="145" y="60"/>
                </a:cubicBezTo>
                <a:cubicBezTo>
                  <a:pt x="146" y="59"/>
                  <a:pt x="146" y="57"/>
                  <a:pt x="145" y="55"/>
                </a:cubicBezTo>
                <a:cubicBezTo>
                  <a:pt x="143" y="53"/>
                  <a:pt x="140" y="55"/>
                  <a:pt x="138" y="57"/>
                </a:cubicBezTo>
                <a:cubicBezTo>
                  <a:pt x="135" y="60"/>
                  <a:pt x="135" y="60"/>
                  <a:pt x="135" y="60"/>
                </a:cubicBezTo>
                <a:cubicBezTo>
                  <a:pt x="135" y="60"/>
                  <a:pt x="135" y="60"/>
                  <a:pt x="135" y="60"/>
                </a:cubicBezTo>
                <a:cubicBezTo>
                  <a:pt x="136" y="60"/>
                  <a:pt x="136" y="60"/>
                  <a:pt x="136" y="60"/>
                </a:cubicBezTo>
                <a:cubicBezTo>
                  <a:pt x="136" y="60"/>
                  <a:pt x="136" y="59"/>
                  <a:pt x="137" y="59"/>
                </a:cubicBezTo>
                <a:cubicBezTo>
                  <a:pt x="137" y="59"/>
                  <a:pt x="137" y="60"/>
                  <a:pt x="138" y="60"/>
                </a:cubicBezTo>
                <a:cubicBezTo>
                  <a:pt x="141" y="64"/>
                  <a:pt x="141" y="64"/>
                  <a:pt x="141" y="64"/>
                </a:cubicBezTo>
                <a:cubicBezTo>
                  <a:pt x="144" y="67"/>
                  <a:pt x="144" y="67"/>
                  <a:pt x="144" y="67"/>
                </a:cubicBezTo>
                <a:cubicBezTo>
                  <a:pt x="145" y="68"/>
                  <a:pt x="145" y="68"/>
                  <a:pt x="144" y="69"/>
                </a:cubicBezTo>
                <a:cubicBezTo>
                  <a:pt x="144" y="70"/>
                  <a:pt x="144" y="70"/>
                  <a:pt x="144" y="70"/>
                </a:cubicBezTo>
                <a:cubicBezTo>
                  <a:pt x="148" y="66"/>
                  <a:pt x="148" y="66"/>
                  <a:pt x="148" y="66"/>
                </a:cubicBezTo>
                <a:cubicBezTo>
                  <a:pt x="148" y="65"/>
                  <a:pt x="148" y="65"/>
                  <a:pt x="148" y="65"/>
                </a:cubicBezTo>
                <a:cubicBezTo>
                  <a:pt x="147" y="67"/>
                  <a:pt x="146" y="66"/>
                  <a:pt x="145" y="65"/>
                </a:cubicBezTo>
                <a:cubicBezTo>
                  <a:pt x="143" y="63"/>
                  <a:pt x="143" y="63"/>
                  <a:pt x="143" y="63"/>
                </a:cubicBezTo>
                <a:cubicBezTo>
                  <a:pt x="143" y="62"/>
                  <a:pt x="143" y="62"/>
                  <a:pt x="144" y="62"/>
                </a:cubicBezTo>
                <a:close/>
                <a:moveTo>
                  <a:pt x="137" y="71"/>
                </a:moveTo>
                <a:cubicBezTo>
                  <a:pt x="137" y="72"/>
                  <a:pt x="137" y="73"/>
                  <a:pt x="137" y="74"/>
                </a:cubicBezTo>
                <a:cubicBezTo>
                  <a:pt x="136" y="75"/>
                  <a:pt x="135" y="75"/>
                  <a:pt x="133" y="76"/>
                </a:cubicBezTo>
                <a:cubicBezTo>
                  <a:pt x="132" y="77"/>
                  <a:pt x="132" y="76"/>
                  <a:pt x="132" y="75"/>
                </a:cubicBezTo>
                <a:cubicBezTo>
                  <a:pt x="129" y="72"/>
                  <a:pt x="129" y="72"/>
                  <a:pt x="129" y="72"/>
                </a:cubicBezTo>
                <a:cubicBezTo>
                  <a:pt x="132" y="70"/>
                  <a:pt x="132" y="70"/>
                  <a:pt x="132" y="70"/>
                </a:cubicBezTo>
                <a:cubicBezTo>
                  <a:pt x="133" y="69"/>
                  <a:pt x="134" y="70"/>
                  <a:pt x="135" y="71"/>
                </a:cubicBezTo>
                <a:cubicBezTo>
                  <a:pt x="135" y="70"/>
                  <a:pt x="135" y="70"/>
                  <a:pt x="135" y="70"/>
                </a:cubicBezTo>
                <a:cubicBezTo>
                  <a:pt x="132" y="67"/>
                  <a:pt x="132" y="67"/>
                  <a:pt x="132" y="67"/>
                </a:cubicBezTo>
                <a:cubicBezTo>
                  <a:pt x="132" y="67"/>
                  <a:pt x="132" y="67"/>
                  <a:pt x="132" y="67"/>
                </a:cubicBezTo>
                <a:cubicBezTo>
                  <a:pt x="133" y="68"/>
                  <a:pt x="133" y="69"/>
                  <a:pt x="131" y="70"/>
                </a:cubicBezTo>
                <a:cubicBezTo>
                  <a:pt x="129" y="71"/>
                  <a:pt x="129" y="71"/>
                  <a:pt x="129" y="71"/>
                </a:cubicBezTo>
                <a:cubicBezTo>
                  <a:pt x="126" y="67"/>
                  <a:pt x="126" y="67"/>
                  <a:pt x="126" y="67"/>
                </a:cubicBezTo>
                <a:cubicBezTo>
                  <a:pt x="129" y="65"/>
                  <a:pt x="129" y="65"/>
                  <a:pt x="129" y="65"/>
                </a:cubicBezTo>
                <a:cubicBezTo>
                  <a:pt x="130" y="64"/>
                  <a:pt x="130" y="64"/>
                  <a:pt x="130" y="64"/>
                </a:cubicBezTo>
                <a:cubicBezTo>
                  <a:pt x="131" y="64"/>
                  <a:pt x="131" y="64"/>
                  <a:pt x="131" y="64"/>
                </a:cubicBezTo>
                <a:cubicBezTo>
                  <a:pt x="132" y="64"/>
                  <a:pt x="132" y="65"/>
                  <a:pt x="132" y="65"/>
                </a:cubicBezTo>
                <a:cubicBezTo>
                  <a:pt x="133" y="65"/>
                  <a:pt x="133" y="65"/>
                  <a:pt x="133" y="65"/>
                </a:cubicBezTo>
                <a:cubicBezTo>
                  <a:pt x="131" y="63"/>
                  <a:pt x="131" y="63"/>
                  <a:pt x="131" y="63"/>
                </a:cubicBezTo>
                <a:cubicBezTo>
                  <a:pt x="122" y="68"/>
                  <a:pt x="122" y="68"/>
                  <a:pt x="122" y="68"/>
                </a:cubicBezTo>
                <a:cubicBezTo>
                  <a:pt x="123" y="68"/>
                  <a:pt x="123" y="68"/>
                  <a:pt x="123" y="68"/>
                </a:cubicBezTo>
                <a:cubicBezTo>
                  <a:pt x="123" y="68"/>
                  <a:pt x="124" y="68"/>
                  <a:pt x="124" y="68"/>
                </a:cubicBezTo>
                <a:cubicBezTo>
                  <a:pt x="124" y="68"/>
                  <a:pt x="125" y="68"/>
                  <a:pt x="125" y="69"/>
                </a:cubicBezTo>
                <a:cubicBezTo>
                  <a:pt x="130" y="76"/>
                  <a:pt x="130" y="76"/>
                  <a:pt x="130" y="76"/>
                </a:cubicBezTo>
                <a:cubicBezTo>
                  <a:pt x="130" y="77"/>
                  <a:pt x="131" y="77"/>
                  <a:pt x="131" y="78"/>
                </a:cubicBezTo>
                <a:cubicBezTo>
                  <a:pt x="130" y="78"/>
                  <a:pt x="130" y="79"/>
                  <a:pt x="130" y="79"/>
                </a:cubicBezTo>
                <a:cubicBezTo>
                  <a:pt x="130" y="79"/>
                  <a:pt x="130" y="79"/>
                  <a:pt x="130" y="79"/>
                </a:cubicBezTo>
                <a:cubicBezTo>
                  <a:pt x="130" y="79"/>
                  <a:pt x="130" y="79"/>
                  <a:pt x="130" y="79"/>
                </a:cubicBezTo>
                <a:cubicBezTo>
                  <a:pt x="138" y="74"/>
                  <a:pt x="138" y="74"/>
                  <a:pt x="138" y="74"/>
                </a:cubicBezTo>
                <a:cubicBezTo>
                  <a:pt x="138" y="70"/>
                  <a:pt x="138" y="70"/>
                  <a:pt x="138" y="70"/>
                </a:cubicBezTo>
                <a:lnTo>
                  <a:pt x="137" y="71"/>
                </a:lnTo>
                <a:close/>
                <a:moveTo>
                  <a:pt x="116" y="71"/>
                </a:moveTo>
                <a:cubicBezTo>
                  <a:pt x="117" y="71"/>
                  <a:pt x="117" y="71"/>
                  <a:pt x="117" y="71"/>
                </a:cubicBezTo>
                <a:cubicBezTo>
                  <a:pt x="117" y="71"/>
                  <a:pt x="117" y="71"/>
                  <a:pt x="117" y="71"/>
                </a:cubicBezTo>
                <a:cubicBezTo>
                  <a:pt x="118" y="71"/>
                  <a:pt x="118" y="72"/>
                  <a:pt x="118" y="73"/>
                </a:cubicBezTo>
                <a:cubicBezTo>
                  <a:pt x="118" y="82"/>
                  <a:pt x="118" y="82"/>
                  <a:pt x="118" y="82"/>
                </a:cubicBezTo>
                <a:cubicBezTo>
                  <a:pt x="112" y="75"/>
                  <a:pt x="112" y="75"/>
                  <a:pt x="112" y="75"/>
                </a:cubicBezTo>
                <a:cubicBezTo>
                  <a:pt x="111" y="74"/>
                  <a:pt x="110" y="74"/>
                  <a:pt x="112" y="73"/>
                </a:cubicBezTo>
                <a:cubicBezTo>
                  <a:pt x="112" y="72"/>
                  <a:pt x="112" y="72"/>
                  <a:pt x="112" y="72"/>
                </a:cubicBezTo>
                <a:cubicBezTo>
                  <a:pt x="107" y="74"/>
                  <a:pt x="107" y="74"/>
                  <a:pt x="107" y="74"/>
                </a:cubicBezTo>
                <a:cubicBezTo>
                  <a:pt x="107" y="75"/>
                  <a:pt x="107" y="75"/>
                  <a:pt x="107" y="75"/>
                </a:cubicBezTo>
                <a:cubicBezTo>
                  <a:pt x="108" y="74"/>
                  <a:pt x="109" y="75"/>
                  <a:pt x="110" y="75"/>
                </a:cubicBezTo>
                <a:cubicBezTo>
                  <a:pt x="118" y="85"/>
                  <a:pt x="118" y="85"/>
                  <a:pt x="118" y="85"/>
                </a:cubicBezTo>
                <a:cubicBezTo>
                  <a:pt x="118" y="85"/>
                  <a:pt x="118" y="85"/>
                  <a:pt x="118" y="85"/>
                </a:cubicBezTo>
                <a:cubicBezTo>
                  <a:pt x="119" y="72"/>
                  <a:pt x="119" y="72"/>
                  <a:pt x="119" y="72"/>
                </a:cubicBezTo>
                <a:cubicBezTo>
                  <a:pt x="119" y="71"/>
                  <a:pt x="119" y="70"/>
                  <a:pt x="120" y="70"/>
                </a:cubicBezTo>
                <a:cubicBezTo>
                  <a:pt x="120" y="70"/>
                  <a:pt x="120" y="70"/>
                  <a:pt x="120" y="70"/>
                </a:cubicBezTo>
                <a:lnTo>
                  <a:pt x="116" y="71"/>
                </a:lnTo>
                <a:close/>
                <a:moveTo>
                  <a:pt x="103" y="86"/>
                </a:moveTo>
                <a:cubicBezTo>
                  <a:pt x="102" y="77"/>
                  <a:pt x="102" y="77"/>
                  <a:pt x="102" y="77"/>
                </a:cubicBezTo>
                <a:cubicBezTo>
                  <a:pt x="101" y="77"/>
                  <a:pt x="101" y="76"/>
                  <a:pt x="101" y="76"/>
                </a:cubicBezTo>
                <a:cubicBezTo>
                  <a:pt x="102" y="76"/>
                  <a:pt x="102" y="75"/>
                  <a:pt x="103" y="75"/>
                </a:cubicBezTo>
                <a:cubicBezTo>
                  <a:pt x="103" y="75"/>
                  <a:pt x="103" y="75"/>
                  <a:pt x="103" y="75"/>
                </a:cubicBezTo>
                <a:cubicBezTo>
                  <a:pt x="103" y="75"/>
                  <a:pt x="103" y="75"/>
                  <a:pt x="103" y="75"/>
                </a:cubicBezTo>
                <a:cubicBezTo>
                  <a:pt x="97" y="76"/>
                  <a:pt x="97" y="76"/>
                  <a:pt x="97" y="76"/>
                </a:cubicBezTo>
                <a:cubicBezTo>
                  <a:pt x="97" y="76"/>
                  <a:pt x="97" y="76"/>
                  <a:pt x="97" y="76"/>
                </a:cubicBezTo>
                <a:cubicBezTo>
                  <a:pt x="99" y="76"/>
                  <a:pt x="99" y="76"/>
                  <a:pt x="100" y="78"/>
                </a:cubicBezTo>
                <a:cubicBezTo>
                  <a:pt x="101" y="86"/>
                  <a:pt x="101" y="86"/>
                  <a:pt x="101" y="86"/>
                </a:cubicBezTo>
                <a:cubicBezTo>
                  <a:pt x="102" y="88"/>
                  <a:pt x="102" y="88"/>
                  <a:pt x="100" y="89"/>
                </a:cubicBezTo>
                <a:cubicBezTo>
                  <a:pt x="100" y="89"/>
                  <a:pt x="100" y="89"/>
                  <a:pt x="100" y="89"/>
                </a:cubicBezTo>
                <a:cubicBezTo>
                  <a:pt x="100" y="89"/>
                  <a:pt x="100" y="89"/>
                  <a:pt x="100" y="89"/>
                </a:cubicBezTo>
                <a:cubicBezTo>
                  <a:pt x="106" y="88"/>
                  <a:pt x="106" y="88"/>
                  <a:pt x="106" y="88"/>
                </a:cubicBezTo>
                <a:cubicBezTo>
                  <a:pt x="105" y="88"/>
                  <a:pt x="105" y="88"/>
                  <a:pt x="105" y="88"/>
                </a:cubicBezTo>
                <a:cubicBezTo>
                  <a:pt x="104" y="88"/>
                  <a:pt x="104" y="88"/>
                  <a:pt x="103" y="86"/>
                </a:cubicBezTo>
                <a:close/>
                <a:moveTo>
                  <a:pt x="90" y="77"/>
                </a:moveTo>
                <a:cubicBezTo>
                  <a:pt x="90" y="77"/>
                  <a:pt x="90" y="77"/>
                  <a:pt x="90" y="77"/>
                </a:cubicBezTo>
                <a:cubicBezTo>
                  <a:pt x="91" y="77"/>
                  <a:pt x="91" y="77"/>
                  <a:pt x="91" y="77"/>
                </a:cubicBezTo>
                <a:cubicBezTo>
                  <a:pt x="92" y="77"/>
                  <a:pt x="92" y="78"/>
                  <a:pt x="92" y="79"/>
                </a:cubicBezTo>
                <a:cubicBezTo>
                  <a:pt x="91" y="86"/>
                  <a:pt x="91" y="86"/>
                  <a:pt x="91" y="86"/>
                </a:cubicBezTo>
                <a:cubicBezTo>
                  <a:pt x="84" y="76"/>
                  <a:pt x="84" y="76"/>
                  <a:pt x="84" y="76"/>
                </a:cubicBezTo>
                <a:cubicBezTo>
                  <a:pt x="80" y="76"/>
                  <a:pt x="80" y="76"/>
                  <a:pt x="80" y="76"/>
                </a:cubicBezTo>
                <a:cubicBezTo>
                  <a:pt x="80" y="76"/>
                  <a:pt x="80" y="76"/>
                  <a:pt x="80" y="76"/>
                </a:cubicBezTo>
                <a:cubicBezTo>
                  <a:pt x="81" y="76"/>
                  <a:pt x="82" y="77"/>
                  <a:pt x="83" y="78"/>
                </a:cubicBezTo>
                <a:cubicBezTo>
                  <a:pt x="82" y="87"/>
                  <a:pt x="82" y="87"/>
                  <a:pt x="82" y="87"/>
                </a:cubicBezTo>
                <a:cubicBezTo>
                  <a:pt x="82" y="88"/>
                  <a:pt x="82" y="88"/>
                  <a:pt x="82" y="89"/>
                </a:cubicBezTo>
                <a:cubicBezTo>
                  <a:pt x="82" y="89"/>
                  <a:pt x="81" y="89"/>
                  <a:pt x="81" y="89"/>
                </a:cubicBezTo>
                <a:cubicBezTo>
                  <a:pt x="80" y="89"/>
                  <a:pt x="80" y="89"/>
                  <a:pt x="80" y="89"/>
                </a:cubicBezTo>
                <a:cubicBezTo>
                  <a:pt x="80" y="89"/>
                  <a:pt x="80" y="89"/>
                  <a:pt x="80" y="89"/>
                </a:cubicBezTo>
                <a:cubicBezTo>
                  <a:pt x="85" y="90"/>
                  <a:pt x="85" y="90"/>
                  <a:pt x="85" y="90"/>
                </a:cubicBezTo>
                <a:cubicBezTo>
                  <a:pt x="85" y="89"/>
                  <a:pt x="85" y="89"/>
                  <a:pt x="85" y="89"/>
                </a:cubicBezTo>
                <a:cubicBezTo>
                  <a:pt x="84" y="89"/>
                  <a:pt x="84" y="89"/>
                  <a:pt x="84" y="89"/>
                </a:cubicBezTo>
                <a:cubicBezTo>
                  <a:pt x="84" y="89"/>
                  <a:pt x="84" y="89"/>
                  <a:pt x="83" y="89"/>
                </a:cubicBezTo>
                <a:cubicBezTo>
                  <a:pt x="83" y="89"/>
                  <a:pt x="83" y="88"/>
                  <a:pt x="83" y="87"/>
                </a:cubicBezTo>
                <a:cubicBezTo>
                  <a:pt x="83" y="79"/>
                  <a:pt x="83" y="79"/>
                  <a:pt x="83" y="79"/>
                </a:cubicBezTo>
                <a:cubicBezTo>
                  <a:pt x="92" y="90"/>
                  <a:pt x="92" y="90"/>
                  <a:pt x="92" y="90"/>
                </a:cubicBezTo>
                <a:cubicBezTo>
                  <a:pt x="92" y="90"/>
                  <a:pt x="92" y="90"/>
                  <a:pt x="92" y="90"/>
                </a:cubicBezTo>
                <a:cubicBezTo>
                  <a:pt x="93" y="79"/>
                  <a:pt x="93" y="79"/>
                  <a:pt x="93" y="79"/>
                </a:cubicBezTo>
                <a:cubicBezTo>
                  <a:pt x="93" y="78"/>
                  <a:pt x="93" y="77"/>
                  <a:pt x="93" y="77"/>
                </a:cubicBezTo>
                <a:cubicBezTo>
                  <a:pt x="93" y="77"/>
                  <a:pt x="94" y="77"/>
                  <a:pt x="94" y="77"/>
                </a:cubicBezTo>
                <a:cubicBezTo>
                  <a:pt x="94" y="76"/>
                  <a:pt x="94" y="76"/>
                  <a:pt x="94" y="76"/>
                </a:cubicBezTo>
                <a:cubicBezTo>
                  <a:pt x="90" y="76"/>
                  <a:pt x="90" y="76"/>
                  <a:pt x="90" y="76"/>
                </a:cubicBezTo>
                <a:lnTo>
                  <a:pt x="90" y="77"/>
                </a:lnTo>
                <a:close/>
                <a:moveTo>
                  <a:pt x="73" y="75"/>
                </a:moveTo>
                <a:cubicBezTo>
                  <a:pt x="73" y="75"/>
                  <a:pt x="73" y="75"/>
                  <a:pt x="73" y="75"/>
                </a:cubicBezTo>
                <a:cubicBezTo>
                  <a:pt x="74" y="75"/>
                  <a:pt x="74" y="76"/>
                  <a:pt x="74" y="76"/>
                </a:cubicBezTo>
                <a:cubicBezTo>
                  <a:pt x="75" y="76"/>
                  <a:pt x="74" y="77"/>
                  <a:pt x="74" y="78"/>
                </a:cubicBezTo>
                <a:cubicBezTo>
                  <a:pt x="73" y="83"/>
                  <a:pt x="73" y="83"/>
                  <a:pt x="73" y="83"/>
                </a:cubicBezTo>
                <a:cubicBezTo>
                  <a:pt x="73" y="84"/>
                  <a:pt x="72" y="85"/>
                  <a:pt x="72" y="86"/>
                </a:cubicBezTo>
                <a:cubicBezTo>
                  <a:pt x="71" y="87"/>
                  <a:pt x="69" y="87"/>
                  <a:pt x="68" y="87"/>
                </a:cubicBezTo>
                <a:cubicBezTo>
                  <a:pt x="65" y="86"/>
                  <a:pt x="65" y="84"/>
                  <a:pt x="65" y="81"/>
                </a:cubicBezTo>
                <a:cubicBezTo>
                  <a:pt x="67" y="76"/>
                  <a:pt x="67" y="76"/>
                  <a:pt x="67" y="76"/>
                </a:cubicBezTo>
                <a:cubicBezTo>
                  <a:pt x="67" y="75"/>
                  <a:pt x="67" y="75"/>
                  <a:pt x="67" y="74"/>
                </a:cubicBezTo>
                <a:cubicBezTo>
                  <a:pt x="68" y="74"/>
                  <a:pt x="68" y="74"/>
                  <a:pt x="69" y="74"/>
                </a:cubicBezTo>
                <a:cubicBezTo>
                  <a:pt x="69" y="74"/>
                  <a:pt x="69" y="74"/>
                  <a:pt x="69" y="74"/>
                </a:cubicBezTo>
                <a:cubicBezTo>
                  <a:pt x="69" y="74"/>
                  <a:pt x="69" y="74"/>
                  <a:pt x="69" y="74"/>
                </a:cubicBezTo>
                <a:cubicBezTo>
                  <a:pt x="64" y="73"/>
                  <a:pt x="64" y="73"/>
                  <a:pt x="64" y="73"/>
                </a:cubicBezTo>
                <a:cubicBezTo>
                  <a:pt x="64" y="73"/>
                  <a:pt x="64" y="73"/>
                  <a:pt x="64" y="73"/>
                </a:cubicBezTo>
                <a:cubicBezTo>
                  <a:pt x="64" y="73"/>
                  <a:pt x="65" y="73"/>
                  <a:pt x="65" y="74"/>
                </a:cubicBezTo>
                <a:cubicBezTo>
                  <a:pt x="65" y="74"/>
                  <a:pt x="65" y="75"/>
                  <a:pt x="65" y="75"/>
                </a:cubicBezTo>
                <a:cubicBezTo>
                  <a:pt x="64" y="80"/>
                  <a:pt x="64" y="80"/>
                  <a:pt x="64" y="80"/>
                </a:cubicBezTo>
                <a:cubicBezTo>
                  <a:pt x="63" y="82"/>
                  <a:pt x="63" y="83"/>
                  <a:pt x="63" y="84"/>
                </a:cubicBezTo>
                <a:cubicBezTo>
                  <a:pt x="64" y="88"/>
                  <a:pt x="70" y="89"/>
                  <a:pt x="73" y="86"/>
                </a:cubicBezTo>
                <a:cubicBezTo>
                  <a:pt x="73" y="85"/>
                  <a:pt x="74" y="84"/>
                  <a:pt x="74" y="83"/>
                </a:cubicBezTo>
                <a:cubicBezTo>
                  <a:pt x="75" y="78"/>
                  <a:pt x="75" y="78"/>
                  <a:pt x="75" y="78"/>
                </a:cubicBezTo>
                <a:cubicBezTo>
                  <a:pt x="75" y="77"/>
                  <a:pt x="76" y="77"/>
                  <a:pt x="76" y="77"/>
                </a:cubicBezTo>
                <a:cubicBezTo>
                  <a:pt x="76" y="76"/>
                  <a:pt x="77" y="76"/>
                  <a:pt x="77" y="76"/>
                </a:cubicBezTo>
                <a:cubicBezTo>
                  <a:pt x="78" y="76"/>
                  <a:pt x="78" y="76"/>
                  <a:pt x="78" y="76"/>
                </a:cubicBezTo>
                <a:cubicBezTo>
                  <a:pt x="78" y="76"/>
                  <a:pt x="78" y="76"/>
                  <a:pt x="78" y="76"/>
                </a:cubicBezTo>
                <a:cubicBezTo>
                  <a:pt x="73" y="75"/>
                  <a:pt x="73" y="75"/>
                  <a:pt x="73" y="75"/>
                </a:cubicBezTo>
                <a:close/>
                <a:moveTo>
                  <a:pt x="48" y="65"/>
                </a:moveTo>
                <a:cubicBezTo>
                  <a:pt x="48" y="65"/>
                  <a:pt x="48" y="65"/>
                  <a:pt x="48" y="65"/>
                </a:cubicBezTo>
                <a:cubicBezTo>
                  <a:pt x="48" y="65"/>
                  <a:pt x="48" y="65"/>
                  <a:pt x="49" y="66"/>
                </a:cubicBezTo>
                <a:cubicBezTo>
                  <a:pt x="49" y="66"/>
                  <a:pt x="49" y="66"/>
                  <a:pt x="49" y="66"/>
                </a:cubicBezTo>
                <a:cubicBezTo>
                  <a:pt x="49" y="66"/>
                  <a:pt x="49" y="67"/>
                  <a:pt x="48" y="67"/>
                </a:cubicBezTo>
                <a:cubicBezTo>
                  <a:pt x="44" y="75"/>
                  <a:pt x="44" y="75"/>
                  <a:pt x="44" y="75"/>
                </a:cubicBezTo>
                <a:cubicBezTo>
                  <a:pt x="43" y="76"/>
                  <a:pt x="43" y="76"/>
                  <a:pt x="43" y="76"/>
                </a:cubicBezTo>
                <a:cubicBezTo>
                  <a:pt x="42" y="76"/>
                  <a:pt x="42" y="76"/>
                  <a:pt x="42" y="76"/>
                </a:cubicBezTo>
                <a:cubicBezTo>
                  <a:pt x="41" y="76"/>
                  <a:pt x="41" y="76"/>
                  <a:pt x="41" y="76"/>
                </a:cubicBezTo>
                <a:cubicBezTo>
                  <a:pt x="41" y="76"/>
                  <a:pt x="41" y="76"/>
                  <a:pt x="41" y="76"/>
                </a:cubicBezTo>
                <a:cubicBezTo>
                  <a:pt x="46" y="79"/>
                  <a:pt x="46" y="79"/>
                  <a:pt x="46" y="79"/>
                </a:cubicBezTo>
                <a:cubicBezTo>
                  <a:pt x="46" y="79"/>
                  <a:pt x="46" y="79"/>
                  <a:pt x="46" y="79"/>
                </a:cubicBezTo>
                <a:cubicBezTo>
                  <a:pt x="46" y="78"/>
                  <a:pt x="46" y="78"/>
                  <a:pt x="46" y="78"/>
                </a:cubicBezTo>
                <a:cubicBezTo>
                  <a:pt x="46" y="78"/>
                  <a:pt x="45" y="78"/>
                  <a:pt x="45" y="78"/>
                </a:cubicBezTo>
                <a:cubicBezTo>
                  <a:pt x="45" y="77"/>
                  <a:pt x="45" y="77"/>
                  <a:pt x="45" y="77"/>
                </a:cubicBezTo>
                <a:cubicBezTo>
                  <a:pt x="45" y="77"/>
                  <a:pt x="45" y="76"/>
                  <a:pt x="46" y="76"/>
                </a:cubicBezTo>
                <a:cubicBezTo>
                  <a:pt x="50" y="68"/>
                  <a:pt x="50" y="68"/>
                  <a:pt x="50" y="68"/>
                </a:cubicBezTo>
                <a:cubicBezTo>
                  <a:pt x="50" y="68"/>
                  <a:pt x="51" y="67"/>
                  <a:pt x="51" y="67"/>
                </a:cubicBezTo>
                <a:cubicBezTo>
                  <a:pt x="51" y="67"/>
                  <a:pt x="52" y="67"/>
                  <a:pt x="52" y="67"/>
                </a:cubicBezTo>
                <a:cubicBezTo>
                  <a:pt x="53" y="68"/>
                  <a:pt x="53" y="68"/>
                  <a:pt x="53" y="68"/>
                </a:cubicBezTo>
                <a:cubicBezTo>
                  <a:pt x="53" y="67"/>
                  <a:pt x="53" y="67"/>
                  <a:pt x="53" y="67"/>
                </a:cubicBezTo>
                <a:cubicBezTo>
                  <a:pt x="48" y="64"/>
                  <a:pt x="48" y="64"/>
                  <a:pt x="48" y="64"/>
                </a:cubicBezTo>
                <a:lnTo>
                  <a:pt x="48" y="65"/>
                </a:lnTo>
                <a:close/>
                <a:moveTo>
                  <a:pt x="43" y="62"/>
                </a:moveTo>
                <a:cubicBezTo>
                  <a:pt x="43" y="62"/>
                  <a:pt x="44" y="62"/>
                  <a:pt x="44" y="63"/>
                </a:cubicBezTo>
                <a:cubicBezTo>
                  <a:pt x="45" y="63"/>
                  <a:pt x="45" y="63"/>
                  <a:pt x="45" y="63"/>
                </a:cubicBezTo>
                <a:cubicBezTo>
                  <a:pt x="45" y="63"/>
                  <a:pt x="45" y="63"/>
                  <a:pt x="45" y="63"/>
                </a:cubicBezTo>
                <a:cubicBezTo>
                  <a:pt x="40" y="59"/>
                  <a:pt x="40" y="59"/>
                  <a:pt x="40" y="59"/>
                </a:cubicBezTo>
                <a:cubicBezTo>
                  <a:pt x="40" y="59"/>
                  <a:pt x="40" y="59"/>
                  <a:pt x="40" y="59"/>
                </a:cubicBezTo>
                <a:cubicBezTo>
                  <a:pt x="40" y="60"/>
                  <a:pt x="40" y="60"/>
                  <a:pt x="40" y="60"/>
                </a:cubicBezTo>
                <a:cubicBezTo>
                  <a:pt x="41" y="60"/>
                  <a:pt x="41" y="60"/>
                  <a:pt x="41" y="60"/>
                </a:cubicBezTo>
                <a:cubicBezTo>
                  <a:pt x="41" y="61"/>
                  <a:pt x="41" y="61"/>
                  <a:pt x="41" y="61"/>
                </a:cubicBezTo>
                <a:cubicBezTo>
                  <a:pt x="41" y="61"/>
                  <a:pt x="41" y="61"/>
                  <a:pt x="40" y="62"/>
                </a:cubicBezTo>
                <a:cubicBezTo>
                  <a:pt x="34" y="69"/>
                  <a:pt x="34" y="69"/>
                  <a:pt x="34" y="69"/>
                </a:cubicBezTo>
                <a:cubicBezTo>
                  <a:pt x="34" y="70"/>
                  <a:pt x="34" y="70"/>
                  <a:pt x="34" y="70"/>
                </a:cubicBezTo>
                <a:cubicBezTo>
                  <a:pt x="33" y="70"/>
                  <a:pt x="33" y="70"/>
                  <a:pt x="33" y="70"/>
                </a:cubicBezTo>
                <a:cubicBezTo>
                  <a:pt x="33" y="70"/>
                  <a:pt x="33" y="69"/>
                  <a:pt x="33" y="69"/>
                </a:cubicBezTo>
                <a:cubicBezTo>
                  <a:pt x="33" y="68"/>
                  <a:pt x="33" y="68"/>
                  <a:pt x="33" y="68"/>
                </a:cubicBezTo>
                <a:cubicBezTo>
                  <a:pt x="33" y="68"/>
                  <a:pt x="33" y="67"/>
                  <a:pt x="33" y="67"/>
                </a:cubicBezTo>
                <a:cubicBezTo>
                  <a:pt x="33" y="67"/>
                  <a:pt x="32" y="67"/>
                  <a:pt x="32" y="67"/>
                </a:cubicBezTo>
                <a:cubicBezTo>
                  <a:pt x="32" y="67"/>
                  <a:pt x="32" y="67"/>
                  <a:pt x="31" y="67"/>
                </a:cubicBezTo>
                <a:cubicBezTo>
                  <a:pt x="31" y="68"/>
                  <a:pt x="31" y="68"/>
                  <a:pt x="31" y="69"/>
                </a:cubicBezTo>
                <a:cubicBezTo>
                  <a:pt x="31" y="69"/>
                  <a:pt x="31" y="69"/>
                  <a:pt x="32" y="70"/>
                </a:cubicBezTo>
                <a:cubicBezTo>
                  <a:pt x="32" y="70"/>
                  <a:pt x="33" y="71"/>
                  <a:pt x="34" y="71"/>
                </a:cubicBezTo>
                <a:cubicBezTo>
                  <a:pt x="35" y="71"/>
                  <a:pt x="35" y="70"/>
                  <a:pt x="36" y="70"/>
                </a:cubicBezTo>
                <a:cubicBezTo>
                  <a:pt x="36" y="70"/>
                  <a:pt x="37" y="69"/>
                  <a:pt x="38" y="68"/>
                </a:cubicBezTo>
                <a:cubicBezTo>
                  <a:pt x="42" y="63"/>
                  <a:pt x="42" y="63"/>
                  <a:pt x="42" y="63"/>
                </a:cubicBezTo>
                <a:cubicBezTo>
                  <a:pt x="42" y="63"/>
                  <a:pt x="43" y="62"/>
                  <a:pt x="43" y="62"/>
                </a:cubicBezTo>
                <a:close/>
                <a:moveTo>
                  <a:pt x="31" y="60"/>
                </a:moveTo>
                <a:cubicBezTo>
                  <a:pt x="32" y="60"/>
                  <a:pt x="32" y="60"/>
                  <a:pt x="32" y="60"/>
                </a:cubicBezTo>
                <a:cubicBezTo>
                  <a:pt x="28" y="56"/>
                  <a:pt x="28" y="56"/>
                  <a:pt x="28" y="56"/>
                </a:cubicBezTo>
                <a:cubicBezTo>
                  <a:pt x="28" y="56"/>
                  <a:pt x="28" y="56"/>
                  <a:pt x="28" y="56"/>
                </a:cubicBezTo>
                <a:cubicBezTo>
                  <a:pt x="28" y="57"/>
                  <a:pt x="29" y="57"/>
                  <a:pt x="29" y="57"/>
                </a:cubicBezTo>
                <a:cubicBezTo>
                  <a:pt x="29" y="57"/>
                  <a:pt x="29" y="58"/>
                  <a:pt x="29" y="58"/>
                </a:cubicBezTo>
                <a:cubicBezTo>
                  <a:pt x="28" y="58"/>
                  <a:pt x="28" y="58"/>
                  <a:pt x="28" y="59"/>
                </a:cubicBezTo>
                <a:cubicBezTo>
                  <a:pt x="25" y="61"/>
                  <a:pt x="25" y="61"/>
                  <a:pt x="25" y="61"/>
                </a:cubicBezTo>
                <a:cubicBezTo>
                  <a:pt x="24" y="61"/>
                  <a:pt x="24" y="61"/>
                  <a:pt x="23" y="61"/>
                </a:cubicBezTo>
                <a:cubicBezTo>
                  <a:pt x="23" y="60"/>
                  <a:pt x="23" y="60"/>
                  <a:pt x="22" y="60"/>
                </a:cubicBezTo>
                <a:cubicBezTo>
                  <a:pt x="22" y="59"/>
                  <a:pt x="21" y="58"/>
                  <a:pt x="21" y="57"/>
                </a:cubicBezTo>
                <a:cubicBezTo>
                  <a:pt x="21" y="56"/>
                  <a:pt x="21" y="55"/>
                  <a:pt x="22" y="54"/>
                </a:cubicBezTo>
                <a:cubicBezTo>
                  <a:pt x="22" y="53"/>
                  <a:pt x="23" y="52"/>
                  <a:pt x="24" y="52"/>
                </a:cubicBezTo>
                <a:cubicBezTo>
                  <a:pt x="25" y="50"/>
                  <a:pt x="27" y="50"/>
                  <a:pt x="28" y="50"/>
                </a:cubicBezTo>
                <a:cubicBezTo>
                  <a:pt x="29" y="50"/>
                  <a:pt x="31" y="50"/>
                  <a:pt x="32" y="51"/>
                </a:cubicBezTo>
                <a:cubicBezTo>
                  <a:pt x="33" y="52"/>
                  <a:pt x="33" y="53"/>
                  <a:pt x="33" y="55"/>
                </a:cubicBezTo>
                <a:cubicBezTo>
                  <a:pt x="33" y="55"/>
                  <a:pt x="33" y="56"/>
                  <a:pt x="32" y="57"/>
                </a:cubicBezTo>
                <a:cubicBezTo>
                  <a:pt x="32" y="57"/>
                  <a:pt x="32" y="57"/>
                  <a:pt x="32" y="57"/>
                </a:cubicBezTo>
                <a:cubicBezTo>
                  <a:pt x="35" y="54"/>
                  <a:pt x="35" y="54"/>
                  <a:pt x="35" y="54"/>
                </a:cubicBezTo>
                <a:cubicBezTo>
                  <a:pt x="35" y="54"/>
                  <a:pt x="35" y="54"/>
                  <a:pt x="35" y="54"/>
                </a:cubicBezTo>
                <a:cubicBezTo>
                  <a:pt x="35" y="54"/>
                  <a:pt x="35" y="54"/>
                  <a:pt x="34" y="54"/>
                </a:cubicBezTo>
                <a:cubicBezTo>
                  <a:pt x="34" y="54"/>
                  <a:pt x="34" y="54"/>
                  <a:pt x="34" y="54"/>
                </a:cubicBezTo>
                <a:cubicBezTo>
                  <a:pt x="34" y="54"/>
                  <a:pt x="34" y="54"/>
                  <a:pt x="34" y="54"/>
                </a:cubicBezTo>
                <a:cubicBezTo>
                  <a:pt x="34" y="53"/>
                  <a:pt x="33" y="52"/>
                  <a:pt x="33" y="52"/>
                </a:cubicBezTo>
                <a:cubicBezTo>
                  <a:pt x="33" y="52"/>
                  <a:pt x="33" y="51"/>
                  <a:pt x="32" y="51"/>
                </a:cubicBezTo>
                <a:cubicBezTo>
                  <a:pt x="31" y="50"/>
                  <a:pt x="30" y="49"/>
                  <a:pt x="29" y="49"/>
                </a:cubicBezTo>
                <a:cubicBezTo>
                  <a:pt x="25" y="47"/>
                  <a:pt x="21" y="50"/>
                  <a:pt x="20" y="54"/>
                </a:cubicBezTo>
                <a:cubicBezTo>
                  <a:pt x="19" y="56"/>
                  <a:pt x="20" y="58"/>
                  <a:pt x="22" y="60"/>
                </a:cubicBezTo>
                <a:cubicBezTo>
                  <a:pt x="22" y="61"/>
                  <a:pt x="23" y="61"/>
                  <a:pt x="24" y="62"/>
                </a:cubicBezTo>
                <a:cubicBezTo>
                  <a:pt x="24" y="62"/>
                  <a:pt x="25" y="63"/>
                  <a:pt x="26" y="63"/>
                </a:cubicBezTo>
                <a:cubicBezTo>
                  <a:pt x="29" y="60"/>
                  <a:pt x="29" y="60"/>
                  <a:pt x="29" y="60"/>
                </a:cubicBezTo>
                <a:cubicBezTo>
                  <a:pt x="29" y="60"/>
                  <a:pt x="30" y="60"/>
                  <a:pt x="30" y="60"/>
                </a:cubicBezTo>
                <a:cubicBezTo>
                  <a:pt x="30" y="59"/>
                  <a:pt x="31" y="60"/>
                  <a:pt x="31" y="60"/>
                </a:cubicBezTo>
                <a:close/>
                <a:moveTo>
                  <a:pt x="24" y="42"/>
                </a:moveTo>
                <a:cubicBezTo>
                  <a:pt x="24" y="42"/>
                  <a:pt x="25" y="43"/>
                  <a:pt x="25" y="43"/>
                </a:cubicBezTo>
                <a:cubicBezTo>
                  <a:pt x="25" y="43"/>
                  <a:pt x="25" y="43"/>
                  <a:pt x="25" y="43"/>
                </a:cubicBezTo>
                <a:cubicBezTo>
                  <a:pt x="25" y="43"/>
                  <a:pt x="25" y="43"/>
                  <a:pt x="25" y="43"/>
                </a:cubicBezTo>
                <a:cubicBezTo>
                  <a:pt x="23" y="39"/>
                  <a:pt x="23" y="39"/>
                  <a:pt x="23" y="39"/>
                </a:cubicBezTo>
                <a:cubicBezTo>
                  <a:pt x="23" y="39"/>
                  <a:pt x="23" y="39"/>
                  <a:pt x="23" y="39"/>
                </a:cubicBezTo>
                <a:cubicBezTo>
                  <a:pt x="23" y="40"/>
                  <a:pt x="24" y="40"/>
                  <a:pt x="23" y="41"/>
                </a:cubicBezTo>
                <a:cubicBezTo>
                  <a:pt x="23" y="41"/>
                  <a:pt x="23" y="42"/>
                  <a:pt x="22" y="42"/>
                </a:cubicBezTo>
                <a:cubicBezTo>
                  <a:pt x="15" y="45"/>
                  <a:pt x="15" y="45"/>
                  <a:pt x="15" y="45"/>
                </a:cubicBezTo>
                <a:cubicBezTo>
                  <a:pt x="20" y="33"/>
                  <a:pt x="20" y="33"/>
                  <a:pt x="20" y="33"/>
                </a:cubicBezTo>
                <a:cubicBezTo>
                  <a:pt x="19" y="30"/>
                  <a:pt x="19" y="30"/>
                  <a:pt x="19" y="30"/>
                </a:cubicBezTo>
                <a:cubicBezTo>
                  <a:pt x="18" y="30"/>
                  <a:pt x="18" y="30"/>
                  <a:pt x="18" y="30"/>
                </a:cubicBezTo>
                <a:cubicBezTo>
                  <a:pt x="19" y="31"/>
                  <a:pt x="19" y="33"/>
                  <a:pt x="18" y="33"/>
                </a:cubicBezTo>
                <a:cubicBezTo>
                  <a:pt x="10" y="38"/>
                  <a:pt x="10" y="38"/>
                  <a:pt x="10" y="38"/>
                </a:cubicBezTo>
                <a:cubicBezTo>
                  <a:pt x="9" y="38"/>
                  <a:pt x="9" y="38"/>
                  <a:pt x="9" y="38"/>
                </a:cubicBezTo>
                <a:cubicBezTo>
                  <a:pt x="8" y="38"/>
                  <a:pt x="8" y="37"/>
                  <a:pt x="8" y="37"/>
                </a:cubicBezTo>
                <a:cubicBezTo>
                  <a:pt x="7" y="37"/>
                  <a:pt x="7" y="37"/>
                  <a:pt x="7" y="37"/>
                </a:cubicBezTo>
                <a:cubicBezTo>
                  <a:pt x="9" y="41"/>
                  <a:pt x="9" y="41"/>
                  <a:pt x="9" y="41"/>
                </a:cubicBezTo>
                <a:cubicBezTo>
                  <a:pt x="10" y="41"/>
                  <a:pt x="10" y="41"/>
                  <a:pt x="10" y="41"/>
                </a:cubicBezTo>
                <a:cubicBezTo>
                  <a:pt x="9" y="41"/>
                  <a:pt x="9" y="41"/>
                  <a:pt x="9" y="41"/>
                </a:cubicBezTo>
                <a:cubicBezTo>
                  <a:pt x="9" y="40"/>
                  <a:pt x="9" y="40"/>
                  <a:pt x="9" y="39"/>
                </a:cubicBezTo>
                <a:cubicBezTo>
                  <a:pt x="9" y="39"/>
                  <a:pt x="10" y="39"/>
                  <a:pt x="11" y="38"/>
                </a:cubicBezTo>
                <a:cubicBezTo>
                  <a:pt x="18" y="35"/>
                  <a:pt x="18" y="35"/>
                  <a:pt x="18" y="35"/>
                </a:cubicBezTo>
                <a:cubicBezTo>
                  <a:pt x="12" y="48"/>
                  <a:pt x="12" y="48"/>
                  <a:pt x="12" y="48"/>
                </a:cubicBezTo>
                <a:cubicBezTo>
                  <a:pt x="12" y="48"/>
                  <a:pt x="12" y="48"/>
                  <a:pt x="12" y="48"/>
                </a:cubicBezTo>
                <a:cubicBezTo>
                  <a:pt x="23" y="43"/>
                  <a:pt x="23" y="43"/>
                  <a:pt x="23" y="43"/>
                </a:cubicBezTo>
                <a:cubicBezTo>
                  <a:pt x="23" y="42"/>
                  <a:pt x="24" y="42"/>
                  <a:pt x="24" y="42"/>
                </a:cubicBezTo>
                <a:close/>
                <a:moveTo>
                  <a:pt x="2" y="8"/>
                </a:moveTo>
                <a:cubicBezTo>
                  <a:pt x="13" y="7"/>
                  <a:pt x="13" y="7"/>
                  <a:pt x="13" y="7"/>
                </a:cubicBezTo>
                <a:cubicBezTo>
                  <a:pt x="13" y="9"/>
                  <a:pt x="13" y="9"/>
                  <a:pt x="13" y="9"/>
                </a:cubicBezTo>
                <a:cubicBezTo>
                  <a:pt x="13" y="9"/>
                  <a:pt x="13" y="10"/>
                  <a:pt x="13" y="10"/>
                </a:cubicBezTo>
                <a:cubicBezTo>
                  <a:pt x="12" y="11"/>
                  <a:pt x="12" y="11"/>
                  <a:pt x="12" y="11"/>
                </a:cubicBezTo>
                <a:cubicBezTo>
                  <a:pt x="12" y="11"/>
                  <a:pt x="11" y="11"/>
                  <a:pt x="11" y="11"/>
                </a:cubicBezTo>
                <a:cubicBezTo>
                  <a:pt x="11" y="12"/>
                  <a:pt x="11" y="12"/>
                  <a:pt x="11" y="12"/>
                </a:cubicBezTo>
                <a:cubicBezTo>
                  <a:pt x="14" y="11"/>
                  <a:pt x="14" y="11"/>
                  <a:pt x="14" y="11"/>
                </a:cubicBezTo>
                <a:cubicBezTo>
                  <a:pt x="13" y="0"/>
                  <a:pt x="13" y="0"/>
                  <a:pt x="13" y="0"/>
                </a:cubicBezTo>
                <a:cubicBezTo>
                  <a:pt x="10" y="1"/>
                  <a:pt x="10" y="1"/>
                  <a:pt x="10" y="1"/>
                </a:cubicBezTo>
                <a:cubicBezTo>
                  <a:pt x="10" y="1"/>
                  <a:pt x="10" y="1"/>
                  <a:pt x="10" y="1"/>
                </a:cubicBezTo>
                <a:cubicBezTo>
                  <a:pt x="11" y="1"/>
                  <a:pt x="11" y="1"/>
                  <a:pt x="11" y="1"/>
                </a:cubicBezTo>
                <a:cubicBezTo>
                  <a:pt x="12" y="2"/>
                  <a:pt x="12" y="2"/>
                  <a:pt x="12" y="2"/>
                </a:cubicBezTo>
                <a:cubicBezTo>
                  <a:pt x="12" y="2"/>
                  <a:pt x="12" y="3"/>
                  <a:pt x="12" y="3"/>
                </a:cubicBezTo>
                <a:cubicBezTo>
                  <a:pt x="12" y="5"/>
                  <a:pt x="12" y="5"/>
                  <a:pt x="12" y="5"/>
                </a:cubicBezTo>
                <a:cubicBezTo>
                  <a:pt x="2" y="6"/>
                  <a:pt x="2" y="6"/>
                  <a:pt x="2" y="6"/>
                </a:cubicBezTo>
                <a:cubicBezTo>
                  <a:pt x="1" y="6"/>
                  <a:pt x="1" y="6"/>
                  <a:pt x="1" y="6"/>
                </a:cubicBezTo>
                <a:cubicBezTo>
                  <a:pt x="0" y="5"/>
                  <a:pt x="0" y="5"/>
                  <a:pt x="0" y="4"/>
                </a:cubicBezTo>
                <a:cubicBezTo>
                  <a:pt x="0" y="4"/>
                  <a:pt x="0" y="4"/>
                  <a:pt x="0" y="4"/>
                </a:cubicBezTo>
                <a:cubicBezTo>
                  <a:pt x="0" y="4"/>
                  <a:pt x="0" y="4"/>
                  <a:pt x="0" y="4"/>
                </a:cubicBezTo>
                <a:cubicBezTo>
                  <a:pt x="0" y="10"/>
                  <a:pt x="0" y="10"/>
                  <a:pt x="0" y="10"/>
                </a:cubicBezTo>
                <a:cubicBezTo>
                  <a:pt x="1" y="10"/>
                  <a:pt x="1" y="10"/>
                  <a:pt x="1" y="10"/>
                </a:cubicBezTo>
                <a:cubicBezTo>
                  <a:pt x="1" y="9"/>
                  <a:pt x="1" y="9"/>
                  <a:pt x="1" y="9"/>
                </a:cubicBezTo>
                <a:cubicBezTo>
                  <a:pt x="0" y="9"/>
                  <a:pt x="1" y="8"/>
                  <a:pt x="1" y="8"/>
                </a:cubicBezTo>
                <a:cubicBezTo>
                  <a:pt x="1" y="8"/>
                  <a:pt x="2" y="8"/>
                  <a:pt x="2" y="8"/>
                </a:cubicBezTo>
                <a:close/>
                <a:moveTo>
                  <a:pt x="6" y="27"/>
                </a:moveTo>
                <a:cubicBezTo>
                  <a:pt x="4" y="27"/>
                  <a:pt x="4" y="26"/>
                  <a:pt x="3" y="25"/>
                </a:cubicBezTo>
                <a:cubicBezTo>
                  <a:pt x="3" y="23"/>
                  <a:pt x="3" y="22"/>
                  <a:pt x="4" y="21"/>
                </a:cubicBezTo>
                <a:cubicBezTo>
                  <a:pt x="6" y="19"/>
                  <a:pt x="14" y="16"/>
                  <a:pt x="15" y="21"/>
                </a:cubicBezTo>
                <a:cubicBezTo>
                  <a:pt x="17" y="26"/>
                  <a:pt x="9" y="29"/>
                  <a:pt x="6" y="27"/>
                </a:cubicBezTo>
                <a:close/>
                <a:moveTo>
                  <a:pt x="13" y="17"/>
                </a:moveTo>
                <a:cubicBezTo>
                  <a:pt x="10" y="15"/>
                  <a:pt x="5" y="16"/>
                  <a:pt x="3" y="20"/>
                </a:cubicBezTo>
                <a:cubicBezTo>
                  <a:pt x="2" y="21"/>
                  <a:pt x="2" y="23"/>
                  <a:pt x="3" y="25"/>
                </a:cubicBezTo>
                <a:cubicBezTo>
                  <a:pt x="4" y="31"/>
                  <a:pt x="12" y="31"/>
                  <a:pt x="15" y="26"/>
                </a:cubicBezTo>
                <a:cubicBezTo>
                  <a:pt x="17" y="23"/>
                  <a:pt x="17" y="19"/>
                  <a:pt x="13" y="17"/>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1">
            <a:extLst>
              <a:ext uri="{FF2B5EF4-FFF2-40B4-BE49-F238E27FC236}">
                <a16:creationId xmlns:a16="http://schemas.microsoft.com/office/drawing/2014/main" id="{8E125E46-4D67-48A8-8B24-76500BACC407}"/>
              </a:ext>
            </a:extLst>
          </p:cNvPr>
          <p:cNvSpPr>
            <a:spLocks noEditPoints="1"/>
          </p:cNvSpPr>
          <p:nvPr/>
        </p:nvSpPr>
        <p:spPr bwMode="auto">
          <a:xfrm>
            <a:off x="-1267625" y="-323764"/>
            <a:ext cx="1006946" cy="1017410"/>
          </a:xfrm>
          <a:custGeom>
            <a:avLst/>
            <a:gdLst>
              <a:gd name="T0" fmla="*/ 96 w 193"/>
              <a:gd name="T1" fmla="*/ 4 h 193"/>
              <a:gd name="T2" fmla="*/ 189 w 193"/>
              <a:gd name="T3" fmla="*/ 96 h 193"/>
              <a:gd name="T4" fmla="*/ 96 w 193"/>
              <a:gd name="T5" fmla="*/ 189 h 193"/>
              <a:gd name="T6" fmla="*/ 4 w 193"/>
              <a:gd name="T7" fmla="*/ 96 h 193"/>
              <a:gd name="T8" fmla="*/ 96 w 193"/>
              <a:gd name="T9" fmla="*/ 4 h 193"/>
              <a:gd name="T10" fmla="*/ 96 w 193"/>
              <a:gd name="T11" fmla="*/ 0 h 193"/>
              <a:gd name="T12" fmla="*/ 193 w 193"/>
              <a:gd name="T13" fmla="*/ 96 h 193"/>
              <a:gd name="T14" fmla="*/ 96 w 193"/>
              <a:gd name="T15" fmla="*/ 193 h 193"/>
              <a:gd name="T16" fmla="*/ 0 w 193"/>
              <a:gd name="T17" fmla="*/ 96 h 193"/>
              <a:gd name="T18" fmla="*/ 96 w 193"/>
              <a:gd name="T1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96" y="4"/>
                </a:moveTo>
                <a:cubicBezTo>
                  <a:pt x="147" y="4"/>
                  <a:pt x="189" y="46"/>
                  <a:pt x="189" y="96"/>
                </a:cubicBezTo>
                <a:cubicBezTo>
                  <a:pt x="189" y="147"/>
                  <a:pt x="147" y="189"/>
                  <a:pt x="96" y="189"/>
                </a:cubicBezTo>
                <a:cubicBezTo>
                  <a:pt x="46" y="189"/>
                  <a:pt x="4" y="147"/>
                  <a:pt x="4" y="96"/>
                </a:cubicBezTo>
                <a:cubicBezTo>
                  <a:pt x="4" y="46"/>
                  <a:pt x="46" y="4"/>
                  <a:pt x="96" y="4"/>
                </a:cubicBezTo>
                <a:moveTo>
                  <a:pt x="96" y="0"/>
                </a:moveTo>
                <a:cubicBezTo>
                  <a:pt x="149" y="0"/>
                  <a:pt x="193" y="43"/>
                  <a:pt x="193" y="96"/>
                </a:cubicBezTo>
                <a:cubicBezTo>
                  <a:pt x="193" y="150"/>
                  <a:pt x="149" y="193"/>
                  <a:pt x="96" y="193"/>
                </a:cubicBezTo>
                <a:cubicBezTo>
                  <a:pt x="43" y="193"/>
                  <a:pt x="0" y="150"/>
                  <a:pt x="0" y="96"/>
                </a:cubicBezTo>
                <a:cubicBezTo>
                  <a:pt x="0" y="43"/>
                  <a:pt x="43" y="0"/>
                  <a:pt x="96"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a:extLst>
              <a:ext uri="{FF2B5EF4-FFF2-40B4-BE49-F238E27FC236}">
                <a16:creationId xmlns:a16="http://schemas.microsoft.com/office/drawing/2014/main" id="{5074CCA3-9B7D-4B73-9262-31DB15A80224}"/>
              </a:ext>
            </a:extLst>
          </p:cNvPr>
          <p:cNvSpPr>
            <a:spLocks noEditPoints="1"/>
          </p:cNvSpPr>
          <p:nvPr/>
        </p:nvSpPr>
        <p:spPr bwMode="auto">
          <a:xfrm>
            <a:off x="-1126596" y="-181714"/>
            <a:ext cx="725594" cy="732565"/>
          </a:xfrm>
          <a:custGeom>
            <a:avLst/>
            <a:gdLst>
              <a:gd name="T0" fmla="*/ 69 w 139"/>
              <a:gd name="T1" fmla="*/ 3 h 139"/>
              <a:gd name="T2" fmla="*/ 136 w 139"/>
              <a:gd name="T3" fmla="*/ 70 h 139"/>
              <a:gd name="T4" fmla="*/ 69 w 139"/>
              <a:gd name="T5" fmla="*/ 137 h 139"/>
              <a:gd name="T6" fmla="*/ 2 w 139"/>
              <a:gd name="T7" fmla="*/ 70 h 139"/>
              <a:gd name="T8" fmla="*/ 69 w 139"/>
              <a:gd name="T9" fmla="*/ 3 h 139"/>
              <a:gd name="T10" fmla="*/ 69 w 139"/>
              <a:gd name="T11" fmla="*/ 0 h 139"/>
              <a:gd name="T12" fmla="*/ 139 w 139"/>
              <a:gd name="T13" fmla="*/ 70 h 139"/>
              <a:gd name="T14" fmla="*/ 69 w 139"/>
              <a:gd name="T15" fmla="*/ 139 h 139"/>
              <a:gd name="T16" fmla="*/ 0 w 139"/>
              <a:gd name="T17" fmla="*/ 70 h 139"/>
              <a:gd name="T18" fmla="*/ 69 w 139"/>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69" y="3"/>
                </a:moveTo>
                <a:cubicBezTo>
                  <a:pt x="106" y="3"/>
                  <a:pt x="136" y="33"/>
                  <a:pt x="136" y="70"/>
                </a:cubicBezTo>
                <a:cubicBezTo>
                  <a:pt x="136" y="106"/>
                  <a:pt x="106" y="137"/>
                  <a:pt x="69" y="137"/>
                </a:cubicBezTo>
                <a:cubicBezTo>
                  <a:pt x="33" y="137"/>
                  <a:pt x="2" y="106"/>
                  <a:pt x="2" y="70"/>
                </a:cubicBezTo>
                <a:cubicBezTo>
                  <a:pt x="2" y="33"/>
                  <a:pt x="33" y="3"/>
                  <a:pt x="69" y="3"/>
                </a:cubicBezTo>
                <a:moveTo>
                  <a:pt x="69" y="0"/>
                </a:moveTo>
                <a:cubicBezTo>
                  <a:pt x="108" y="0"/>
                  <a:pt x="139" y="31"/>
                  <a:pt x="139" y="70"/>
                </a:cubicBezTo>
                <a:cubicBezTo>
                  <a:pt x="139" y="108"/>
                  <a:pt x="108" y="139"/>
                  <a:pt x="69" y="139"/>
                </a:cubicBezTo>
                <a:cubicBezTo>
                  <a:pt x="31" y="139"/>
                  <a:pt x="0" y="108"/>
                  <a:pt x="0" y="70"/>
                </a:cubicBezTo>
                <a:cubicBezTo>
                  <a:pt x="0" y="31"/>
                  <a:pt x="31" y="0"/>
                  <a:pt x="69" y="0"/>
                </a:cubicBezTo>
                <a:close/>
              </a:path>
            </a:pathLst>
          </a:custGeom>
          <a:solidFill>
            <a:srgbClr val="00213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等腰三角形 14">
            <a:extLst>
              <a:ext uri="{FF2B5EF4-FFF2-40B4-BE49-F238E27FC236}">
                <a16:creationId xmlns:a16="http://schemas.microsoft.com/office/drawing/2014/main" id="{979DDCD8-FA7D-4D2F-A78F-6DCCFFFE2742}"/>
              </a:ext>
            </a:extLst>
          </p:cNvPr>
          <p:cNvSpPr/>
          <p:nvPr/>
        </p:nvSpPr>
        <p:spPr>
          <a:xfrm rot="13357709">
            <a:off x="772853" y="206011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8" name="等腰三角形 14">
            <a:extLst>
              <a:ext uri="{FF2B5EF4-FFF2-40B4-BE49-F238E27FC236}">
                <a16:creationId xmlns:a16="http://schemas.microsoft.com/office/drawing/2014/main" id="{B4DBE82A-4FFC-4CD6-9989-704EBEBE2135}"/>
              </a:ext>
            </a:extLst>
          </p:cNvPr>
          <p:cNvSpPr/>
          <p:nvPr/>
        </p:nvSpPr>
        <p:spPr>
          <a:xfrm rot="3320489">
            <a:off x="1447649" y="232870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9" name="等腰三角形 14">
            <a:extLst>
              <a:ext uri="{FF2B5EF4-FFF2-40B4-BE49-F238E27FC236}">
                <a16:creationId xmlns:a16="http://schemas.microsoft.com/office/drawing/2014/main" id="{5BDA3CE0-893A-4016-8BB0-CB74C2CA72D8}"/>
              </a:ext>
            </a:extLst>
          </p:cNvPr>
          <p:cNvSpPr/>
          <p:nvPr/>
        </p:nvSpPr>
        <p:spPr>
          <a:xfrm rot="10046453">
            <a:off x="10103522" y="3680736"/>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0" name="等腰三角形 14">
            <a:extLst>
              <a:ext uri="{FF2B5EF4-FFF2-40B4-BE49-F238E27FC236}">
                <a16:creationId xmlns:a16="http://schemas.microsoft.com/office/drawing/2014/main" id="{D42B0BD6-845A-492F-A209-1DEE93CD951E}"/>
              </a:ext>
            </a:extLst>
          </p:cNvPr>
          <p:cNvSpPr/>
          <p:nvPr/>
        </p:nvSpPr>
        <p:spPr>
          <a:xfrm rot="12201104">
            <a:off x="1923697" y="5409374"/>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1" name="等腰三角形 14">
            <a:extLst>
              <a:ext uri="{FF2B5EF4-FFF2-40B4-BE49-F238E27FC236}">
                <a16:creationId xmlns:a16="http://schemas.microsoft.com/office/drawing/2014/main" id="{EA0BBD70-2DF8-4064-8EC8-DDF1BD21FF78}"/>
              </a:ext>
            </a:extLst>
          </p:cNvPr>
          <p:cNvSpPr/>
          <p:nvPr/>
        </p:nvSpPr>
        <p:spPr>
          <a:xfrm rot="11045306">
            <a:off x="10415640" y="3949558"/>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4" name="矩形 33">
            <a:extLst>
              <a:ext uri="{FF2B5EF4-FFF2-40B4-BE49-F238E27FC236}">
                <a16:creationId xmlns:a16="http://schemas.microsoft.com/office/drawing/2014/main" id="{EA277756-C572-401F-AA00-FFEA5C4316A5}"/>
              </a:ext>
            </a:extLst>
          </p:cNvPr>
          <p:cNvSpPr/>
          <p:nvPr/>
        </p:nvSpPr>
        <p:spPr>
          <a:xfrm>
            <a:off x="4174267" y="15913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文本框 35">
            <a:extLst>
              <a:ext uri="{FF2B5EF4-FFF2-40B4-BE49-F238E27FC236}">
                <a16:creationId xmlns:a16="http://schemas.microsoft.com/office/drawing/2014/main" id="{5D6C6815-7EC1-4B47-A3D8-D6C04A59D27B}"/>
              </a:ext>
            </a:extLst>
          </p:cNvPr>
          <p:cNvSpPr txBox="1"/>
          <p:nvPr/>
        </p:nvSpPr>
        <p:spPr>
          <a:xfrm>
            <a:off x="4870015" y="175117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第一部分：项目简介</a:t>
            </a:r>
          </a:p>
        </p:txBody>
      </p:sp>
      <p:sp>
        <p:nvSpPr>
          <p:cNvPr id="12" name="矩形 11">
            <a:extLst>
              <a:ext uri="{FF2B5EF4-FFF2-40B4-BE49-F238E27FC236}">
                <a16:creationId xmlns:a16="http://schemas.microsoft.com/office/drawing/2014/main" id="{95025B94-5C8A-4971-A76F-94D05B0E3684}"/>
              </a:ext>
            </a:extLst>
          </p:cNvPr>
          <p:cNvSpPr/>
          <p:nvPr/>
        </p:nvSpPr>
        <p:spPr>
          <a:xfrm>
            <a:off x="2917352" y="5295878"/>
            <a:ext cx="3905326" cy="719796"/>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3613100" y="5455721"/>
            <a:ext cx="2513830" cy="400110"/>
          </a:xfrm>
          <a:prstGeom prst="rect">
            <a:avLst/>
          </a:prstGeom>
          <a:noFill/>
        </p:spPr>
        <p:txBody>
          <a:bodyPr wrap="square" rtlCol="0">
            <a:spAutoFit/>
          </a:bodyPr>
          <a:lstStyle/>
          <a:p>
            <a:r>
              <a:rPr lang="zh-CN" altLang="en-US" sz="2000" b="1" dirty="0">
                <a:solidFill>
                  <a:schemeClr val="bg1"/>
                </a:solidFill>
                <a:latin typeface="+mj-ea"/>
                <a:ea typeface="+mj-ea"/>
              </a:rPr>
              <a:t>第四部分：项目展示</a:t>
            </a:r>
          </a:p>
        </p:txBody>
      </p:sp>
      <p:sp>
        <p:nvSpPr>
          <p:cNvPr id="42" name="任意多边形: 形状 41">
            <a:extLst>
              <a:ext uri="{FF2B5EF4-FFF2-40B4-BE49-F238E27FC236}">
                <a16:creationId xmlns:a16="http://schemas.microsoft.com/office/drawing/2014/main" id="{44DF9952-9850-4EF3-9947-774941983C1A}"/>
              </a:ext>
            </a:extLst>
          </p:cNvPr>
          <p:cNvSpPr/>
          <p:nvPr/>
        </p:nvSpPr>
        <p:spPr>
          <a:xfrm>
            <a:off x="-68519" y="4992898"/>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3EF47CBB-3607-4D18-942C-89E72619CE2C}"/>
              </a:ext>
            </a:extLst>
          </p:cNvPr>
          <p:cNvSpPr/>
          <p:nvPr/>
        </p:nvSpPr>
        <p:spPr>
          <a:xfrm>
            <a:off x="4174267" y="28261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C22D0A36-507D-46EA-8EBC-1345982A0680}"/>
              </a:ext>
            </a:extLst>
          </p:cNvPr>
          <p:cNvSpPr txBox="1"/>
          <p:nvPr/>
        </p:nvSpPr>
        <p:spPr>
          <a:xfrm>
            <a:off x="4870015" y="294900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32" name="矩形 31">
            <a:extLst>
              <a:ext uri="{FF2B5EF4-FFF2-40B4-BE49-F238E27FC236}">
                <a16:creationId xmlns:a16="http://schemas.microsoft.com/office/drawing/2014/main" id="{E1081C7C-7CDB-4D6A-9E8B-A74EDB54E7FB}"/>
              </a:ext>
            </a:extLst>
          </p:cNvPr>
          <p:cNvSpPr/>
          <p:nvPr/>
        </p:nvSpPr>
        <p:spPr>
          <a:xfrm>
            <a:off x="4174267" y="40610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文本框 43">
            <a:extLst>
              <a:ext uri="{FF2B5EF4-FFF2-40B4-BE49-F238E27FC236}">
                <a16:creationId xmlns:a16="http://schemas.microsoft.com/office/drawing/2014/main" id="{A7AB1594-7926-4BA9-8712-20D6CA253250}"/>
              </a:ext>
            </a:extLst>
          </p:cNvPr>
          <p:cNvSpPr txBox="1"/>
          <p:nvPr/>
        </p:nvSpPr>
        <p:spPr>
          <a:xfrm>
            <a:off x="4870015" y="418385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Tree>
    <p:extLst>
      <p:ext uri="{BB962C8B-B14F-4D97-AF65-F5344CB8AC3E}">
        <p14:creationId xmlns:p14="http://schemas.microsoft.com/office/powerpoint/2010/main" val="3619287246"/>
      </p:ext>
    </p:extLst>
  </p:cSld>
  <p:clrMapOvr>
    <a:masterClrMapping/>
  </p:clrMapOvr>
  <mc:AlternateContent xmlns:mc="http://schemas.openxmlformats.org/markup-compatibility/2006" xmlns:p159="http://schemas.microsoft.com/office/powerpoint/2015/09/main">
    <mc:Choice Requires="p159">
      <p:transition advTm="400">
        <p159:morph option="byObject"/>
      </p:transition>
    </mc:Choice>
    <mc:Fallback xmlns="">
      <p:transition advTm="4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8">
            <a:extLst>
              <a:ext uri="{FF2B5EF4-FFF2-40B4-BE49-F238E27FC236}">
                <a16:creationId xmlns:a16="http://schemas.microsoft.com/office/drawing/2014/main" id="{D38B619E-7D7D-4291-A1B6-474A3A042E64}"/>
              </a:ext>
            </a:extLst>
          </p:cNvPr>
          <p:cNvSpPr/>
          <p:nvPr/>
        </p:nvSpPr>
        <p:spPr>
          <a:xfrm rot="681285">
            <a:off x="2252642" y="-646794"/>
            <a:ext cx="8382806" cy="8001609"/>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2000">
                <a:srgbClr val="B8D8F6">
                  <a:lumMod val="0"/>
                  <a:lumOff val="100000"/>
                </a:srgbClr>
              </a:gs>
              <a:gs pos="28000">
                <a:srgbClr val="D2E8FF"/>
              </a:gs>
              <a:gs pos="0">
                <a:srgbClr val="62B0FE">
                  <a:lumMod val="48000"/>
                  <a:lumOff val="52000"/>
                </a:srgbClr>
              </a:gs>
              <a:gs pos="0">
                <a:srgbClr val="62B0FE">
                  <a:lumMod val="63000"/>
                  <a:lumOff val="3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5FBB0DB0-E77A-4EB4-A70A-F0C47B5412C9}"/>
              </a:ext>
            </a:extLst>
          </p:cNvPr>
          <p:cNvSpPr/>
          <p:nvPr/>
        </p:nvSpPr>
        <p:spPr>
          <a:xfrm>
            <a:off x="3897469" y="1041811"/>
            <a:ext cx="4458923" cy="6076071"/>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5025B94-5C8A-4971-A76F-94D05B0E3684}"/>
              </a:ext>
            </a:extLst>
          </p:cNvPr>
          <p:cNvSpPr/>
          <p:nvPr/>
        </p:nvSpPr>
        <p:spPr>
          <a:xfrm>
            <a:off x="2917352" y="1591328"/>
            <a:ext cx="3905326" cy="719796"/>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F2BA8E2D-36F6-49D9-9E98-652A48E87F6C}"/>
              </a:ext>
            </a:extLst>
          </p:cNvPr>
          <p:cNvSpPr txBox="1"/>
          <p:nvPr/>
        </p:nvSpPr>
        <p:spPr>
          <a:xfrm>
            <a:off x="3613100" y="1751171"/>
            <a:ext cx="2513830" cy="400110"/>
          </a:xfrm>
          <a:prstGeom prst="rect">
            <a:avLst/>
          </a:prstGeom>
          <a:noFill/>
        </p:spPr>
        <p:txBody>
          <a:bodyPr wrap="square" rtlCol="0">
            <a:spAutoFit/>
          </a:bodyPr>
          <a:lstStyle/>
          <a:p>
            <a:r>
              <a:rPr lang="zh-CN" altLang="en-US" sz="2000" b="1" dirty="0">
                <a:solidFill>
                  <a:schemeClr val="bg1"/>
                </a:solidFill>
                <a:latin typeface="+mj-ea"/>
                <a:ea typeface="+mj-ea"/>
              </a:rPr>
              <a:t>第一部分：项目简介</a:t>
            </a:r>
          </a:p>
        </p:txBody>
      </p:sp>
      <p:sp>
        <p:nvSpPr>
          <p:cNvPr id="11" name="矩形 10">
            <a:extLst>
              <a:ext uri="{FF2B5EF4-FFF2-40B4-BE49-F238E27FC236}">
                <a16:creationId xmlns:a16="http://schemas.microsoft.com/office/drawing/2014/main" id="{633A6E33-315C-4959-B2D0-CE3AFC1642E4}"/>
              </a:ext>
            </a:extLst>
          </p:cNvPr>
          <p:cNvSpPr/>
          <p:nvPr/>
        </p:nvSpPr>
        <p:spPr>
          <a:xfrm>
            <a:off x="4174267" y="28261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60FFAAC-B34B-46C8-AFA6-2B50E2A795DB}"/>
              </a:ext>
            </a:extLst>
          </p:cNvPr>
          <p:cNvSpPr/>
          <p:nvPr/>
        </p:nvSpPr>
        <p:spPr>
          <a:xfrm>
            <a:off x="4174267" y="406102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矩形 57">
            <a:extLst>
              <a:ext uri="{FF2B5EF4-FFF2-40B4-BE49-F238E27FC236}">
                <a16:creationId xmlns:a16="http://schemas.microsoft.com/office/drawing/2014/main" id="{579C93F6-461E-4D90-87E1-9EA1B6D50C79}"/>
              </a:ext>
            </a:extLst>
          </p:cNvPr>
          <p:cNvSpPr/>
          <p:nvPr/>
        </p:nvSpPr>
        <p:spPr>
          <a:xfrm>
            <a:off x="4174267" y="5295878"/>
            <a:ext cx="3905326" cy="719796"/>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1" name="文本框 30">
            <a:extLst>
              <a:ext uri="{FF2B5EF4-FFF2-40B4-BE49-F238E27FC236}">
                <a16:creationId xmlns:a16="http://schemas.microsoft.com/office/drawing/2014/main" id="{4604DC53-2D5C-49D4-AF8F-38CB717CF4FC}"/>
              </a:ext>
            </a:extLst>
          </p:cNvPr>
          <p:cNvSpPr txBox="1"/>
          <p:nvPr/>
        </p:nvSpPr>
        <p:spPr>
          <a:xfrm>
            <a:off x="4870015" y="294900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32" name="文本框 31">
            <a:extLst>
              <a:ext uri="{FF2B5EF4-FFF2-40B4-BE49-F238E27FC236}">
                <a16:creationId xmlns:a16="http://schemas.microsoft.com/office/drawing/2014/main" id="{FD0C7D4F-E7F0-4A7A-8849-DD645314618C}"/>
              </a:ext>
            </a:extLst>
          </p:cNvPr>
          <p:cNvSpPr txBox="1"/>
          <p:nvPr/>
        </p:nvSpPr>
        <p:spPr>
          <a:xfrm>
            <a:off x="4870015" y="4183858"/>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35" name="文本框 34">
            <a:extLst>
              <a:ext uri="{FF2B5EF4-FFF2-40B4-BE49-F238E27FC236}">
                <a16:creationId xmlns:a16="http://schemas.microsoft.com/office/drawing/2014/main" id="{C9F5EB79-8C3E-495A-800A-2907EA4C81FA}"/>
              </a:ext>
            </a:extLst>
          </p:cNvPr>
          <p:cNvSpPr txBox="1"/>
          <p:nvPr/>
        </p:nvSpPr>
        <p:spPr>
          <a:xfrm>
            <a:off x="4870015" y="5455721"/>
            <a:ext cx="2513830" cy="400110"/>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42" name="任意多边形: 形状 41">
            <a:extLst>
              <a:ext uri="{FF2B5EF4-FFF2-40B4-BE49-F238E27FC236}">
                <a16:creationId xmlns:a16="http://schemas.microsoft.com/office/drawing/2014/main" id="{D73065A5-B797-4990-B1DD-03C8FFFD2C8E}"/>
              </a:ext>
            </a:extLst>
          </p:cNvPr>
          <p:cNvSpPr/>
          <p:nvPr/>
        </p:nvSpPr>
        <p:spPr>
          <a:xfrm>
            <a:off x="279526" y="5105346"/>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等腰三角形 14">
            <a:extLst>
              <a:ext uri="{FF2B5EF4-FFF2-40B4-BE49-F238E27FC236}">
                <a16:creationId xmlns:a16="http://schemas.microsoft.com/office/drawing/2014/main" id="{1F3B042A-4B18-4B8A-AD4E-92CD5D2E178D}"/>
              </a:ext>
            </a:extLst>
          </p:cNvPr>
          <p:cNvSpPr/>
          <p:nvPr/>
        </p:nvSpPr>
        <p:spPr>
          <a:xfrm rot="9385910">
            <a:off x="772853" y="2060118"/>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3" name="等腰三角形 14">
            <a:extLst>
              <a:ext uri="{FF2B5EF4-FFF2-40B4-BE49-F238E27FC236}">
                <a16:creationId xmlns:a16="http://schemas.microsoft.com/office/drawing/2014/main" id="{7362E5F4-A13A-4746-AC4D-8F57D0030BFA}"/>
              </a:ext>
            </a:extLst>
          </p:cNvPr>
          <p:cNvSpPr/>
          <p:nvPr/>
        </p:nvSpPr>
        <p:spPr>
          <a:xfrm rot="10061496">
            <a:off x="1447649" y="2328706"/>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4" name="等腰三角形 14">
            <a:extLst>
              <a:ext uri="{FF2B5EF4-FFF2-40B4-BE49-F238E27FC236}">
                <a16:creationId xmlns:a16="http://schemas.microsoft.com/office/drawing/2014/main" id="{E6A4C160-EE8D-45C1-8AC1-D9E6806739A1}"/>
              </a:ext>
            </a:extLst>
          </p:cNvPr>
          <p:cNvSpPr/>
          <p:nvPr/>
        </p:nvSpPr>
        <p:spPr>
          <a:xfrm rot="14404327">
            <a:off x="10103522" y="3680736"/>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5" name="等腰三角形 14">
            <a:extLst>
              <a:ext uri="{FF2B5EF4-FFF2-40B4-BE49-F238E27FC236}">
                <a16:creationId xmlns:a16="http://schemas.microsoft.com/office/drawing/2014/main" id="{2E1E3A06-A977-4BC6-BF8B-658A8EACB0BE}"/>
              </a:ext>
            </a:extLst>
          </p:cNvPr>
          <p:cNvSpPr/>
          <p:nvPr/>
        </p:nvSpPr>
        <p:spPr>
          <a:xfrm rot="15937016">
            <a:off x="1923697" y="5409374"/>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6" name="等腰三角形 14">
            <a:extLst>
              <a:ext uri="{FF2B5EF4-FFF2-40B4-BE49-F238E27FC236}">
                <a16:creationId xmlns:a16="http://schemas.microsoft.com/office/drawing/2014/main" id="{7BDD97A0-0FFC-4A3E-9EC4-8DC64A5F7985}"/>
              </a:ext>
            </a:extLst>
          </p:cNvPr>
          <p:cNvSpPr/>
          <p:nvPr/>
        </p:nvSpPr>
        <p:spPr>
          <a:xfrm rot="15428345">
            <a:off x="10415640" y="3949558"/>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等腰三角形 14">
            <a:extLst>
              <a:ext uri="{FF2B5EF4-FFF2-40B4-BE49-F238E27FC236}">
                <a16:creationId xmlns:a16="http://schemas.microsoft.com/office/drawing/2014/main" id="{3839B2EB-7613-46A5-92B8-02240DCFDEA8}"/>
              </a:ext>
            </a:extLst>
          </p:cNvPr>
          <p:cNvSpPr/>
          <p:nvPr/>
        </p:nvSpPr>
        <p:spPr>
          <a:xfrm rot="1954517">
            <a:off x="-1933428" y="7197199"/>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8" name="等腰三角形 14">
            <a:extLst>
              <a:ext uri="{FF2B5EF4-FFF2-40B4-BE49-F238E27FC236}">
                <a16:creationId xmlns:a16="http://schemas.microsoft.com/office/drawing/2014/main" id="{1F0C75BE-B91D-407F-85C5-6709D673E98B}"/>
              </a:ext>
            </a:extLst>
          </p:cNvPr>
          <p:cNvSpPr/>
          <p:nvPr/>
        </p:nvSpPr>
        <p:spPr>
          <a:xfrm rot="6388001">
            <a:off x="3484157" y="-1465085"/>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Tree>
    <p:extLst>
      <p:ext uri="{BB962C8B-B14F-4D97-AF65-F5344CB8AC3E}">
        <p14:creationId xmlns:p14="http://schemas.microsoft.com/office/powerpoint/2010/main" val="2734566141"/>
      </p:ext>
    </p:extLst>
  </p:cSld>
  <p:clrMapOvr>
    <a:masterClrMapping/>
  </p:clrMapOvr>
  <mc:AlternateContent xmlns:mc="http://schemas.openxmlformats.org/markup-compatibility/2006" xmlns:p159="http://schemas.microsoft.com/office/powerpoint/2015/09/main">
    <mc:Choice Requires="p159">
      <p:transition advTm="400">
        <p159:morph option="byObject"/>
      </p:transition>
    </mc:Choice>
    <mc:Fallback xmlns="">
      <p:transition advTm="4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18">
            <a:extLst>
              <a:ext uri="{FF2B5EF4-FFF2-40B4-BE49-F238E27FC236}">
                <a16:creationId xmlns:a16="http://schemas.microsoft.com/office/drawing/2014/main" id="{D8B6CD6E-96DC-4589-A6FE-DE1CD798CA30}"/>
              </a:ext>
            </a:extLst>
          </p:cNvPr>
          <p:cNvSpPr/>
          <p:nvPr/>
        </p:nvSpPr>
        <p:spPr>
          <a:xfrm rot="11700000">
            <a:off x="2086665" y="1955975"/>
            <a:ext cx="3632188" cy="3192648"/>
          </a:xfrm>
          <a:custGeom>
            <a:avLst/>
            <a:gdLst>
              <a:gd name="connsiteX0" fmla="*/ 93371 w 4900778"/>
              <a:gd name="connsiteY0" fmla="*/ 3384158 h 4411333"/>
              <a:gd name="connsiteX1" fmla="*/ 1858709 w 4900778"/>
              <a:gd name="connsiteY1" fmla="*/ 340472 h 4411333"/>
              <a:gd name="connsiteX2" fmla="*/ 3042071 w 4900778"/>
              <a:gd name="connsiteY2" fmla="*/ 340472 h 4411333"/>
              <a:gd name="connsiteX3" fmla="*/ 4807409 w 4900778"/>
              <a:gd name="connsiteY3" fmla="*/ 3384158 h 4411333"/>
              <a:gd name="connsiteX4" fmla="*/ 4215727 w 4900778"/>
              <a:gd name="connsiteY4" fmla="*/ 4411333 h 4411333"/>
              <a:gd name="connsiteX5" fmla="*/ 685052 w 4900778"/>
              <a:gd name="connsiteY5" fmla="*/ 4411333 h 4411333"/>
              <a:gd name="connsiteX6" fmla="*/ 93371 w 4900778"/>
              <a:gd name="connsiteY6" fmla="*/ 3384158 h 441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778" h="4411333">
                <a:moveTo>
                  <a:pt x="93371" y="3384158"/>
                </a:moveTo>
                <a:lnTo>
                  <a:pt x="1858709" y="340472"/>
                </a:lnTo>
                <a:cubicBezTo>
                  <a:pt x="2122007" y="-113490"/>
                  <a:pt x="2778773" y="-113490"/>
                  <a:pt x="3042071" y="340472"/>
                </a:cubicBezTo>
                <a:lnTo>
                  <a:pt x="4807409" y="3384158"/>
                </a:lnTo>
                <a:cubicBezTo>
                  <a:pt x="5071927" y="3840224"/>
                  <a:pt x="4742952" y="4411333"/>
                  <a:pt x="4215727" y="4411333"/>
                </a:cubicBezTo>
                <a:lnTo>
                  <a:pt x="685052" y="4411333"/>
                </a:lnTo>
                <a:cubicBezTo>
                  <a:pt x="157827" y="4411333"/>
                  <a:pt x="-171147" y="3840224"/>
                  <a:pt x="93371" y="3384158"/>
                </a:cubicBezTo>
              </a:path>
            </a:pathLst>
          </a:custGeom>
          <a:gradFill flip="none" rotWithShape="1">
            <a:gsLst>
              <a:gs pos="85000">
                <a:srgbClr val="B8D8F6">
                  <a:lumMod val="0"/>
                  <a:lumOff val="100000"/>
                </a:srgbClr>
              </a:gs>
              <a:gs pos="35000">
                <a:srgbClr val="D2E8FF"/>
              </a:gs>
              <a:gs pos="0">
                <a:srgbClr val="62B0FE">
                  <a:lumMod val="48000"/>
                  <a:lumOff val="52000"/>
                </a:srgbClr>
              </a:gs>
              <a:gs pos="0">
                <a:srgbClr val="62B0FE">
                  <a:lumMod val="53000"/>
                  <a:lumOff val="47000"/>
                </a:srgbClr>
              </a:gs>
              <a:gs pos="100000">
                <a:schemeClr val="bg1">
                  <a:alpha val="0"/>
                </a:schemeClr>
              </a:gs>
            </a:gsLst>
            <a:path path="circle">
              <a:fillToRect l="50000" t="50000" r="50000" b="50000"/>
            </a:path>
            <a:tileRect/>
          </a:gradFill>
          <a:ln>
            <a:noFill/>
          </a:ln>
          <a:effectLst>
            <a:reflection stA="45000" endPos="0" dist="50800" dir="5400000" sy="-100000" algn="bl" rotWithShape="0"/>
            <a:softEdge rad="660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14">
            <a:extLst>
              <a:ext uri="{FF2B5EF4-FFF2-40B4-BE49-F238E27FC236}">
                <a16:creationId xmlns:a16="http://schemas.microsoft.com/office/drawing/2014/main" id="{1F6042BB-B0E1-48F6-820F-4103F6003CE9}"/>
              </a:ext>
            </a:extLst>
          </p:cNvPr>
          <p:cNvSpPr/>
          <p:nvPr/>
        </p:nvSpPr>
        <p:spPr>
          <a:xfrm rot="18228781">
            <a:off x="2854509" y="2270878"/>
            <a:ext cx="1795340" cy="1631778"/>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等腰三角形 14">
            <a:extLst>
              <a:ext uri="{FF2B5EF4-FFF2-40B4-BE49-F238E27FC236}">
                <a16:creationId xmlns:a16="http://schemas.microsoft.com/office/drawing/2014/main" id="{51FA8A1C-10CD-47B5-AC3C-2E8033326D62}"/>
              </a:ext>
            </a:extLst>
          </p:cNvPr>
          <p:cNvSpPr/>
          <p:nvPr/>
        </p:nvSpPr>
        <p:spPr>
          <a:xfrm rot="3253781">
            <a:off x="3986621" y="2871610"/>
            <a:ext cx="1226522" cy="111478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文本框 3">
            <a:extLst>
              <a:ext uri="{FF2B5EF4-FFF2-40B4-BE49-F238E27FC236}">
                <a16:creationId xmlns:a16="http://schemas.microsoft.com/office/drawing/2014/main" id="{01960883-00E5-4960-8000-9F2DEC794133}"/>
              </a:ext>
            </a:extLst>
          </p:cNvPr>
          <p:cNvSpPr txBox="1"/>
          <p:nvPr/>
        </p:nvSpPr>
        <p:spPr>
          <a:xfrm>
            <a:off x="5843814" y="2967335"/>
            <a:ext cx="3121994" cy="923330"/>
          </a:xfrm>
          <a:prstGeom prst="rect">
            <a:avLst/>
          </a:prstGeom>
          <a:noFill/>
        </p:spPr>
        <p:txBody>
          <a:bodyPr wrap="square" rtlCol="0">
            <a:spAutoFit/>
          </a:bodyPr>
          <a:lstStyle/>
          <a:p>
            <a:pPr algn="ctr"/>
            <a:r>
              <a:rPr lang="zh-CN" altLang="en-US" sz="5400" dirty="0">
                <a:solidFill>
                  <a:srgbClr val="001529"/>
                </a:solidFill>
                <a:latin typeface="方正清刻本悦宋简体" panose="02000000000000000000" pitchFamily="2" charset="-122"/>
                <a:ea typeface="方正清刻本悦宋简体" panose="02000000000000000000" pitchFamily="2" charset="-122"/>
              </a:rPr>
              <a:t>项目简介</a:t>
            </a:r>
          </a:p>
        </p:txBody>
      </p:sp>
      <p:sp>
        <p:nvSpPr>
          <p:cNvPr id="10" name="矩形: 圆角 9">
            <a:extLst>
              <a:ext uri="{FF2B5EF4-FFF2-40B4-BE49-F238E27FC236}">
                <a16:creationId xmlns:a16="http://schemas.microsoft.com/office/drawing/2014/main" id="{BCA00086-BA38-4998-A2D9-44C1D2526092}"/>
              </a:ext>
            </a:extLst>
          </p:cNvPr>
          <p:cNvSpPr/>
          <p:nvPr/>
        </p:nvSpPr>
        <p:spPr>
          <a:xfrm>
            <a:off x="5567017" y="9909544"/>
            <a:ext cx="121638" cy="3141306"/>
          </a:xfrm>
          <a:prstGeom prst="roundRect">
            <a:avLst>
              <a:gd name="adj" fmla="val 2576"/>
            </a:avLst>
          </a:prstGeom>
          <a:solidFill>
            <a:schemeClr val="bg1"/>
          </a:solidFill>
          <a:ln>
            <a:noFill/>
          </a:ln>
          <a:effectLst>
            <a:outerShdw blurRad="622300" dist="38100" dir="2700000" algn="tl" rotWithShape="0">
              <a:srgbClr val="B8D8F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DBE150E-E672-408F-B981-8DED80C41C13}"/>
              </a:ext>
            </a:extLst>
          </p:cNvPr>
          <p:cNvSpPr/>
          <p:nvPr/>
        </p:nvSpPr>
        <p:spPr>
          <a:xfrm>
            <a:off x="4586899" y="7871960"/>
            <a:ext cx="106536" cy="372132"/>
          </a:xfrm>
          <a:prstGeom prst="rect">
            <a:avLst/>
          </a:prstGeom>
          <a:solidFill>
            <a:srgbClr val="3598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a:extLst>
              <a:ext uri="{FF2B5EF4-FFF2-40B4-BE49-F238E27FC236}">
                <a16:creationId xmlns:a16="http://schemas.microsoft.com/office/drawing/2014/main" id="{1B4A4782-76B1-495A-8902-82BED74A5D15}"/>
              </a:ext>
            </a:extLst>
          </p:cNvPr>
          <p:cNvSpPr txBox="1"/>
          <p:nvPr/>
        </p:nvSpPr>
        <p:spPr>
          <a:xfrm>
            <a:off x="5282647" y="7877393"/>
            <a:ext cx="68576" cy="2862322"/>
          </a:xfrm>
          <a:prstGeom prst="rect">
            <a:avLst/>
          </a:prstGeom>
          <a:noFill/>
        </p:spPr>
        <p:txBody>
          <a:bodyPr wrap="square" rtlCol="0">
            <a:spAutoFit/>
          </a:bodyPr>
          <a:lstStyle/>
          <a:p>
            <a:r>
              <a:rPr lang="zh-CN" altLang="en-US" sz="2000" b="1" dirty="0">
                <a:solidFill>
                  <a:schemeClr val="bg1"/>
                </a:solidFill>
                <a:latin typeface="+mj-ea"/>
                <a:ea typeface="+mj-ea"/>
              </a:rPr>
              <a:t>第一部分：项目简介</a:t>
            </a:r>
          </a:p>
        </p:txBody>
      </p:sp>
      <p:sp>
        <p:nvSpPr>
          <p:cNvPr id="13" name="矩形 12">
            <a:extLst>
              <a:ext uri="{FF2B5EF4-FFF2-40B4-BE49-F238E27FC236}">
                <a16:creationId xmlns:a16="http://schemas.microsoft.com/office/drawing/2014/main" id="{4FF1C005-E0DC-464F-A589-1C9A82971F2A}"/>
              </a:ext>
            </a:extLst>
          </p:cNvPr>
          <p:cNvSpPr/>
          <p:nvPr/>
        </p:nvSpPr>
        <p:spPr>
          <a:xfrm>
            <a:off x="5843814" y="910681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2CC6694-00DF-417C-B36D-54BCF0A68961}"/>
              </a:ext>
            </a:extLst>
          </p:cNvPr>
          <p:cNvSpPr/>
          <p:nvPr/>
        </p:nvSpPr>
        <p:spPr>
          <a:xfrm>
            <a:off x="5843814" y="1034166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8550C8BE-ECB6-467C-B249-EE2C45518D32}"/>
              </a:ext>
            </a:extLst>
          </p:cNvPr>
          <p:cNvSpPr/>
          <p:nvPr/>
        </p:nvSpPr>
        <p:spPr>
          <a:xfrm>
            <a:off x="5843814" y="11576510"/>
            <a:ext cx="106536" cy="372132"/>
          </a:xfrm>
          <a:prstGeom prst="rect">
            <a:avLst/>
          </a:prstGeom>
          <a:solidFill>
            <a:srgbClr val="F5F9FB"/>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15">
            <a:extLst>
              <a:ext uri="{FF2B5EF4-FFF2-40B4-BE49-F238E27FC236}">
                <a16:creationId xmlns:a16="http://schemas.microsoft.com/office/drawing/2014/main" id="{A76946B0-678E-4409-ACA5-52CDA5612E7E}"/>
              </a:ext>
            </a:extLst>
          </p:cNvPr>
          <p:cNvSpPr txBox="1"/>
          <p:nvPr/>
        </p:nvSpPr>
        <p:spPr>
          <a:xfrm>
            <a:off x="6539562" y="9075230"/>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第二部分：业务逻辑</a:t>
            </a:r>
          </a:p>
        </p:txBody>
      </p:sp>
      <p:sp>
        <p:nvSpPr>
          <p:cNvPr id="17" name="文本框 16">
            <a:extLst>
              <a:ext uri="{FF2B5EF4-FFF2-40B4-BE49-F238E27FC236}">
                <a16:creationId xmlns:a16="http://schemas.microsoft.com/office/drawing/2014/main" id="{1A57BB17-25D0-4A5D-AB85-361759BE754E}"/>
              </a:ext>
            </a:extLst>
          </p:cNvPr>
          <p:cNvSpPr txBox="1"/>
          <p:nvPr/>
        </p:nvSpPr>
        <p:spPr>
          <a:xfrm>
            <a:off x="6539562" y="10310080"/>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第三部分：项目架构</a:t>
            </a:r>
          </a:p>
        </p:txBody>
      </p:sp>
      <p:sp>
        <p:nvSpPr>
          <p:cNvPr id="18" name="文本框 17">
            <a:extLst>
              <a:ext uri="{FF2B5EF4-FFF2-40B4-BE49-F238E27FC236}">
                <a16:creationId xmlns:a16="http://schemas.microsoft.com/office/drawing/2014/main" id="{D9542014-DD77-4B8A-AD51-E7C50579D641}"/>
              </a:ext>
            </a:extLst>
          </p:cNvPr>
          <p:cNvSpPr txBox="1"/>
          <p:nvPr/>
        </p:nvSpPr>
        <p:spPr>
          <a:xfrm>
            <a:off x="6539562" y="11581943"/>
            <a:ext cx="68576" cy="2862322"/>
          </a:xfrm>
          <a:prstGeom prst="rect">
            <a:avLst/>
          </a:prstGeom>
          <a:noFill/>
        </p:spPr>
        <p:txBody>
          <a:bodyPr wrap="square" rtlCol="0">
            <a:spAutoFit/>
          </a:bodyPr>
          <a:lstStyle/>
          <a:p>
            <a:r>
              <a:rPr lang="zh-CN" altLang="en-US" sz="2000" dirty="0">
                <a:solidFill>
                  <a:schemeClr val="bg1">
                    <a:lumMod val="75000"/>
                  </a:schemeClr>
                </a:solidFill>
                <a:latin typeface="+mj-ea"/>
                <a:ea typeface="+mj-ea"/>
              </a:rPr>
              <a:t>第四部分：项目展示</a:t>
            </a:r>
          </a:p>
        </p:txBody>
      </p:sp>
      <p:sp>
        <p:nvSpPr>
          <p:cNvPr id="19" name="任意多边形: 形状 18">
            <a:extLst>
              <a:ext uri="{FF2B5EF4-FFF2-40B4-BE49-F238E27FC236}">
                <a16:creationId xmlns:a16="http://schemas.microsoft.com/office/drawing/2014/main" id="{6B34CE03-5C3D-4B56-9C60-42715869ADDF}"/>
              </a:ext>
            </a:extLst>
          </p:cNvPr>
          <p:cNvSpPr/>
          <p:nvPr/>
        </p:nvSpPr>
        <p:spPr>
          <a:xfrm>
            <a:off x="-101384" y="-4762505"/>
            <a:ext cx="12329038" cy="4658408"/>
          </a:xfrm>
          <a:custGeom>
            <a:avLst/>
            <a:gdLst>
              <a:gd name="connsiteX0" fmla="*/ 3858971 w 14190044"/>
              <a:gd name="connsiteY0" fmla="*/ 0 h 5361572"/>
              <a:gd name="connsiteX1" fmla="*/ 5515209 w 14190044"/>
              <a:gd name="connsiteY1" fmla="*/ 426611 h 5361572"/>
              <a:gd name="connsiteX2" fmla="*/ 5625320 w 14190044"/>
              <a:gd name="connsiteY2" fmla="*/ 507036 h 5361572"/>
              <a:gd name="connsiteX3" fmla="*/ 5778380 w 14190044"/>
              <a:gd name="connsiteY3" fmla="*/ 456248 h 5361572"/>
              <a:gd name="connsiteX4" fmla="*/ 6801464 w 14190044"/>
              <a:gd name="connsiteY4" fmla="*/ 314757 h 5361572"/>
              <a:gd name="connsiteX5" fmla="*/ 8581262 w 14190044"/>
              <a:gd name="connsiteY5" fmla="*/ 831616 h 5361572"/>
              <a:gd name="connsiteX6" fmla="*/ 8675916 w 14190044"/>
              <a:gd name="connsiteY6" fmla="*/ 926862 h 5361572"/>
              <a:gd name="connsiteX7" fmla="*/ 8695674 w 14190044"/>
              <a:gd name="connsiteY7" fmla="*/ 917054 h 5361572"/>
              <a:gd name="connsiteX8" fmla="*/ 10060960 w 14190044"/>
              <a:gd name="connsiteY8" fmla="*/ 649356 h 5361572"/>
              <a:gd name="connsiteX9" fmla="*/ 12196242 w 14190044"/>
              <a:gd name="connsiteY9" fmla="*/ 1701802 h 5361572"/>
              <a:gd name="connsiteX10" fmla="*/ 12204788 w 14190044"/>
              <a:gd name="connsiteY10" fmla="*/ 1794231 h 5361572"/>
              <a:gd name="connsiteX11" fmla="*/ 12263136 w 14190044"/>
              <a:gd name="connsiteY11" fmla="*/ 1795840 h 5361572"/>
              <a:gd name="connsiteX12" fmla="*/ 14190044 w 14190044"/>
              <a:gd name="connsiteY12" fmla="*/ 2962095 h 5361572"/>
              <a:gd name="connsiteX13" fmla="*/ 12043682 w 14190044"/>
              <a:gd name="connsiteY13" fmla="*/ 4134403 h 5361572"/>
              <a:gd name="connsiteX14" fmla="*/ 11770314 w 14190044"/>
              <a:gd name="connsiteY14" fmla="*/ 4124984 h 5361572"/>
              <a:gd name="connsiteX15" fmla="*/ 11755200 w 14190044"/>
              <a:gd name="connsiteY15" fmla="*/ 4123405 h 5361572"/>
              <a:gd name="connsiteX16" fmla="*/ 11761288 w 14190044"/>
              <a:gd name="connsiteY16" fmla="*/ 4189264 h 5361572"/>
              <a:gd name="connsiteX17" fmla="*/ 9614926 w 14190044"/>
              <a:gd name="connsiteY17" fmla="*/ 5361572 h 5361572"/>
              <a:gd name="connsiteX18" fmla="*/ 7565059 w 14190044"/>
              <a:gd name="connsiteY18" fmla="*/ 4537873 h 5361572"/>
              <a:gd name="connsiteX19" fmla="*/ 7536585 w 14190044"/>
              <a:gd name="connsiteY19" fmla="*/ 4477388 h 5361572"/>
              <a:gd name="connsiteX20" fmla="*/ 7477217 w 14190044"/>
              <a:gd name="connsiteY20" fmla="*/ 4493008 h 5361572"/>
              <a:gd name="connsiteX21" fmla="*/ 6641755 w 14190044"/>
              <a:gd name="connsiteY21" fmla="*/ 4585134 h 5361572"/>
              <a:gd name="connsiteX22" fmla="*/ 5441703 w 14190044"/>
              <a:gd name="connsiteY22" fmla="*/ 4384922 h 5361572"/>
              <a:gd name="connsiteX23" fmla="*/ 5419903 w 14190044"/>
              <a:gd name="connsiteY23" fmla="*/ 4376018 h 5361572"/>
              <a:gd name="connsiteX24" fmla="*/ 5309484 w 14190044"/>
              <a:gd name="connsiteY24" fmla="*/ 4487129 h 5361572"/>
              <a:gd name="connsiteX25" fmla="*/ 3529686 w 14190044"/>
              <a:gd name="connsiteY25" fmla="*/ 5003988 h 5361572"/>
              <a:gd name="connsiteX26" fmla="*/ 1383323 w 14190044"/>
              <a:gd name="connsiteY26" fmla="*/ 3831680 h 5361572"/>
              <a:gd name="connsiteX27" fmla="*/ 1426930 w 14190044"/>
              <a:gd name="connsiteY27" fmla="*/ 3595419 h 5361572"/>
              <a:gd name="connsiteX28" fmla="*/ 1443347 w 14190044"/>
              <a:gd name="connsiteY28" fmla="*/ 3566533 h 5361572"/>
              <a:gd name="connsiteX29" fmla="*/ 1310902 w 14190044"/>
              <a:gd name="connsiteY29" fmla="*/ 3540056 h 5361572"/>
              <a:gd name="connsiteX30" fmla="*/ 0 w 14190044"/>
              <a:gd name="connsiteY30" fmla="*/ 2459874 h 5361572"/>
              <a:gd name="connsiteX31" fmla="*/ 1713796 w 14190044"/>
              <a:gd name="connsiteY31" fmla="*/ 1311383 h 5361572"/>
              <a:gd name="connsiteX32" fmla="*/ 1728711 w 14190044"/>
              <a:gd name="connsiteY32" fmla="*/ 1310140 h 5361572"/>
              <a:gd name="connsiteX33" fmla="*/ 1723689 w 14190044"/>
              <a:gd name="connsiteY33" fmla="*/ 1292170 h 5361572"/>
              <a:gd name="connsiteX34" fmla="*/ 1712608 w 14190044"/>
              <a:gd name="connsiteY34" fmla="*/ 1172308 h 5361572"/>
              <a:gd name="connsiteX35" fmla="*/ 3858971 w 14190044"/>
              <a:gd name="connsiteY35" fmla="*/ 0 h 536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90044" h="5361572">
                <a:moveTo>
                  <a:pt x="3858971" y="0"/>
                </a:moveTo>
                <a:cubicBezTo>
                  <a:pt x="4525761" y="0"/>
                  <a:pt x="5121535" y="166069"/>
                  <a:pt x="5515209" y="426611"/>
                </a:cubicBezTo>
                <a:lnTo>
                  <a:pt x="5625320" y="507036"/>
                </a:lnTo>
                <a:lnTo>
                  <a:pt x="5778380" y="456248"/>
                </a:lnTo>
                <a:cubicBezTo>
                  <a:pt x="6082505" y="366013"/>
                  <a:pt x="6431025" y="314757"/>
                  <a:pt x="6801464" y="314757"/>
                </a:cubicBezTo>
                <a:cubicBezTo>
                  <a:pt x="7542342" y="314757"/>
                  <a:pt x="8195546" y="519780"/>
                  <a:pt x="8581262" y="831616"/>
                </a:cubicBezTo>
                <a:lnTo>
                  <a:pt x="8675916" y="926862"/>
                </a:lnTo>
                <a:lnTo>
                  <a:pt x="8695674" y="917054"/>
                </a:lnTo>
                <a:cubicBezTo>
                  <a:pt x="9066692" y="749817"/>
                  <a:pt x="9542346" y="649356"/>
                  <a:pt x="10060960" y="649356"/>
                </a:cubicBezTo>
                <a:cubicBezTo>
                  <a:pt x="11172276" y="649356"/>
                  <a:pt x="12086328" y="1110659"/>
                  <a:pt x="12196242" y="1701802"/>
                </a:cubicBezTo>
                <a:lnTo>
                  <a:pt x="12204788" y="1794231"/>
                </a:lnTo>
                <a:lnTo>
                  <a:pt x="12263136" y="1795840"/>
                </a:lnTo>
                <a:cubicBezTo>
                  <a:pt x="13345452" y="1855874"/>
                  <a:pt x="14190044" y="2355113"/>
                  <a:pt x="14190044" y="2962095"/>
                </a:cubicBezTo>
                <a:cubicBezTo>
                  <a:pt x="14190044" y="3609543"/>
                  <a:pt x="13229086" y="4134403"/>
                  <a:pt x="12043682" y="4134403"/>
                </a:cubicBezTo>
                <a:cubicBezTo>
                  <a:pt x="11951072" y="4134403"/>
                  <a:pt x="11859832" y="4131200"/>
                  <a:pt x="11770314" y="4124984"/>
                </a:cubicBezTo>
                <a:lnTo>
                  <a:pt x="11755200" y="4123405"/>
                </a:lnTo>
                <a:lnTo>
                  <a:pt x="11761288" y="4189264"/>
                </a:lnTo>
                <a:cubicBezTo>
                  <a:pt x="11761288" y="4836712"/>
                  <a:pt x="10800330" y="5361572"/>
                  <a:pt x="9614926" y="5361572"/>
                </a:cubicBezTo>
                <a:cubicBezTo>
                  <a:pt x="8651786" y="5361572"/>
                  <a:pt x="7836814" y="5015082"/>
                  <a:pt x="7565059" y="4537873"/>
                </a:cubicBezTo>
                <a:lnTo>
                  <a:pt x="7536585" y="4477388"/>
                </a:lnTo>
                <a:lnTo>
                  <a:pt x="7477217" y="4493008"/>
                </a:lnTo>
                <a:cubicBezTo>
                  <a:pt x="7220430" y="4552330"/>
                  <a:pt x="6938107" y="4585134"/>
                  <a:pt x="6641755" y="4585134"/>
                </a:cubicBezTo>
                <a:cubicBezTo>
                  <a:pt x="6197229" y="4585134"/>
                  <a:pt x="5784265" y="4511326"/>
                  <a:pt x="5441703" y="4384922"/>
                </a:cubicBezTo>
                <a:lnTo>
                  <a:pt x="5419903" y="4376018"/>
                </a:lnTo>
                <a:lnTo>
                  <a:pt x="5309484" y="4487129"/>
                </a:lnTo>
                <a:cubicBezTo>
                  <a:pt x="4923767" y="4798965"/>
                  <a:pt x="4270564" y="5003988"/>
                  <a:pt x="3529686" y="5003988"/>
                </a:cubicBezTo>
                <a:cubicBezTo>
                  <a:pt x="2344282" y="5003988"/>
                  <a:pt x="1383323" y="4479128"/>
                  <a:pt x="1383323" y="3831680"/>
                </a:cubicBezTo>
                <a:cubicBezTo>
                  <a:pt x="1383323" y="3750749"/>
                  <a:pt x="1398338" y="3671734"/>
                  <a:pt x="1426930" y="3595419"/>
                </a:cubicBezTo>
                <a:lnTo>
                  <a:pt x="1443347" y="3566533"/>
                </a:lnTo>
                <a:lnTo>
                  <a:pt x="1310902" y="3540056"/>
                </a:lnTo>
                <a:cubicBezTo>
                  <a:pt x="540540" y="3362090"/>
                  <a:pt x="0" y="2945460"/>
                  <a:pt x="0" y="2459874"/>
                </a:cubicBezTo>
                <a:cubicBezTo>
                  <a:pt x="0" y="1893357"/>
                  <a:pt x="735735" y="1420696"/>
                  <a:pt x="1713796" y="1311383"/>
                </a:cubicBezTo>
                <a:lnTo>
                  <a:pt x="1728711" y="1310140"/>
                </a:lnTo>
                <a:lnTo>
                  <a:pt x="1723689" y="1292170"/>
                </a:lnTo>
                <a:cubicBezTo>
                  <a:pt x="1716362" y="1252760"/>
                  <a:pt x="1712608" y="1212773"/>
                  <a:pt x="1712608" y="1172308"/>
                </a:cubicBezTo>
                <a:cubicBezTo>
                  <a:pt x="1712608" y="524860"/>
                  <a:pt x="2673567" y="0"/>
                  <a:pt x="3858971" y="0"/>
                </a:cubicBezTo>
                <a:close/>
              </a:path>
            </a:pathLst>
          </a:custGeom>
          <a:gradFill flip="none" rotWithShape="1">
            <a:gsLst>
              <a:gs pos="62000">
                <a:srgbClr val="B8D8F6">
                  <a:lumMod val="0"/>
                  <a:lumOff val="100000"/>
                </a:srgbClr>
              </a:gs>
              <a:gs pos="0">
                <a:schemeClr val="bg1">
                  <a:alpha val="59000"/>
                </a:schemeClr>
              </a:gs>
            </a:gsLst>
            <a:lin ang="5400000" scaled="1"/>
            <a:tileRect/>
          </a:gra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4">
            <a:extLst>
              <a:ext uri="{FF2B5EF4-FFF2-40B4-BE49-F238E27FC236}">
                <a16:creationId xmlns:a16="http://schemas.microsoft.com/office/drawing/2014/main" id="{3F665A74-8D88-46BE-BD1F-E8B252B8434A}"/>
              </a:ext>
            </a:extLst>
          </p:cNvPr>
          <p:cNvSpPr/>
          <p:nvPr/>
        </p:nvSpPr>
        <p:spPr>
          <a:xfrm rot="17100000">
            <a:off x="-1607942" y="1075563"/>
            <a:ext cx="926023" cy="710075"/>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2" name="等腰三角形 14">
            <a:extLst>
              <a:ext uri="{FF2B5EF4-FFF2-40B4-BE49-F238E27FC236}">
                <a16:creationId xmlns:a16="http://schemas.microsoft.com/office/drawing/2014/main" id="{B27712DB-8031-440B-B6B8-A3159C1FC19B}"/>
              </a:ext>
            </a:extLst>
          </p:cNvPr>
          <p:cNvSpPr/>
          <p:nvPr/>
        </p:nvSpPr>
        <p:spPr>
          <a:xfrm rot="4500000">
            <a:off x="-933146" y="1344151"/>
            <a:ext cx="632631" cy="48510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3" name="等腰三角形 14">
            <a:extLst>
              <a:ext uri="{FF2B5EF4-FFF2-40B4-BE49-F238E27FC236}">
                <a16:creationId xmlns:a16="http://schemas.microsoft.com/office/drawing/2014/main" id="{526750C2-4DFB-449D-A204-E04042C4F54E}"/>
              </a:ext>
            </a:extLst>
          </p:cNvPr>
          <p:cNvSpPr/>
          <p:nvPr/>
        </p:nvSpPr>
        <p:spPr>
          <a:xfrm rot="2047254">
            <a:off x="12597474" y="3756511"/>
            <a:ext cx="641384" cy="524300"/>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4" name="等腰三角形 14">
            <a:extLst>
              <a:ext uri="{FF2B5EF4-FFF2-40B4-BE49-F238E27FC236}">
                <a16:creationId xmlns:a16="http://schemas.microsoft.com/office/drawing/2014/main" id="{8ABCC2D0-DA50-4305-A85E-367A8458CBF9}"/>
              </a:ext>
            </a:extLst>
          </p:cNvPr>
          <p:cNvSpPr/>
          <p:nvPr/>
        </p:nvSpPr>
        <p:spPr>
          <a:xfrm rot="2362315">
            <a:off x="-1195887" y="4931976"/>
            <a:ext cx="455836" cy="346742"/>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rgbClr val="3598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5" name="等腰三角形 14">
            <a:extLst>
              <a:ext uri="{FF2B5EF4-FFF2-40B4-BE49-F238E27FC236}">
                <a16:creationId xmlns:a16="http://schemas.microsoft.com/office/drawing/2014/main" id="{EE383775-C65C-4B23-9618-8349D928F867}"/>
              </a:ext>
            </a:extLst>
          </p:cNvPr>
          <p:cNvSpPr/>
          <p:nvPr/>
        </p:nvSpPr>
        <p:spPr>
          <a:xfrm rot="6460946">
            <a:off x="12957363" y="4075010"/>
            <a:ext cx="533762" cy="533069"/>
          </a:xfrm>
          <a:custGeom>
            <a:avLst/>
            <a:gdLst>
              <a:gd name="connsiteX0" fmla="*/ 98284 w 4192818"/>
              <a:gd name="connsiteY0" fmla="*/ 2729603 h 3810840"/>
              <a:gd name="connsiteX1" fmla="*/ 1473587 w 4192818"/>
              <a:gd name="connsiteY1" fmla="*/ 358392 h 3810840"/>
              <a:gd name="connsiteX2" fmla="*/ 2719232 w 4192818"/>
              <a:gd name="connsiteY2" fmla="*/ 358392 h 3810840"/>
              <a:gd name="connsiteX3" fmla="*/ 4094534 w 4192818"/>
              <a:gd name="connsiteY3" fmla="*/ 2729603 h 3810840"/>
              <a:gd name="connsiteX4" fmla="*/ 3471712 w 4192818"/>
              <a:gd name="connsiteY4" fmla="*/ 3810840 h 3810840"/>
              <a:gd name="connsiteX5" fmla="*/ 721107 w 4192818"/>
              <a:gd name="connsiteY5" fmla="*/ 3810840 h 3810840"/>
              <a:gd name="connsiteX6" fmla="*/ 98284 w 4192818"/>
              <a:gd name="connsiteY6" fmla="*/ 2729603 h 38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2818" h="3810840">
                <a:moveTo>
                  <a:pt x="98284" y="2729603"/>
                </a:moveTo>
                <a:lnTo>
                  <a:pt x="1473587" y="358392"/>
                </a:lnTo>
                <a:cubicBezTo>
                  <a:pt x="1750743" y="-119463"/>
                  <a:pt x="2442076" y="-119463"/>
                  <a:pt x="2719232" y="358392"/>
                </a:cubicBezTo>
                <a:lnTo>
                  <a:pt x="4094534" y="2729603"/>
                </a:lnTo>
                <a:cubicBezTo>
                  <a:pt x="4372975" y="3209672"/>
                  <a:pt x="4026685" y="3810840"/>
                  <a:pt x="3471712" y="3810840"/>
                </a:cubicBezTo>
                <a:lnTo>
                  <a:pt x="721107" y="3810840"/>
                </a:lnTo>
                <a:cubicBezTo>
                  <a:pt x="166133" y="3810840"/>
                  <a:pt x="-180155" y="3209672"/>
                  <a:pt x="98284" y="2729603"/>
                </a:cubicBezTo>
              </a:path>
            </a:pathLst>
          </a:custGeom>
          <a:solidFill>
            <a:schemeClr val="bg1"/>
          </a:solidFill>
          <a:ln>
            <a:noFill/>
          </a:ln>
          <a:effectLst>
            <a:outerShdw blurRad="317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Tree>
    <p:extLst>
      <p:ext uri="{BB962C8B-B14F-4D97-AF65-F5344CB8AC3E}">
        <p14:creationId xmlns:p14="http://schemas.microsoft.com/office/powerpoint/2010/main" val="201168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30">
        <p159:morph option="byObject"/>
      </p:transition>
    </mc:Choice>
    <mc:Fallback xmlns="">
      <p:transition spd="slow" advTm="3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
      <a:majorFont>
        <a:latin typeface="Arial Black"/>
        <a:ea typeface="苹方 常规"/>
        <a:cs typeface=""/>
      </a:majorFont>
      <a:minorFont>
        <a:latin typeface="Arial"/>
        <a:ea typeface="苹方 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3582</TotalTime>
  <Words>317</Words>
  <Application>Microsoft Office PowerPoint</Application>
  <PresentationFormat>宽屏</PresentationFormat>
  <Paragraphs>79</Paragraphs>
  <Slides>26</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方正字迹-仿欧简体</vt:lpstr>
      <vt:lpstr>Arial Black</vt:lpstr>
      <vt:lpstr>苹方 常规</vt:lpstr>
      <vt:lpstr>等线</vt:lpstr>
      <vt:lpstr>方正清刻本悦宋简体</vt:lpstr>
      <vt:lpstr>Arial</vt:lpstr>
      <vt:lpstr>苹方 细体</vt:lpstr>
      <vt:lpstr>方正大标宋简体</vt:lpstr>
      <vt:lpstr>Calisto MT</vt:lpstr>
      <vt:lpstr>苏新诗柳楷简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yicheng wang</dc:creator>
  <cp:lastModifiedBy>Yicheng Wang</cp:lastModifiedBy>
  <cp:revision>149</cp:revision>
  <dcterms:created xsi:type="dcterms:W3CDTF">2017-08-11T02:11:00Z</dcterms:created>
  <dcterms:modified xsi:type="dcterms:W3CDTF">2019-07-12T00:06:06Z</dcterms:modified>
</cp:coreProperties>
</file>